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67BBF-D834-4A94-95E2-9C2234F0CDB7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CC4E8A21-DFB2-4400-9C4F-131AA2C7B912}">
      <dgm:prSet/>
      <dgm:spPr/>
      <dgm:t>
        <a:bodyPr/>
        <a:lstStyle/>
        <a:p>
          <a:pPr algn="ctr" rtl="0"/>
          <a:r>
            <a:rPr lang="nl-NL" dirty="0" smtClean="0"/>
            <a:t>Thema 3 </a:t>
          </a:r>
        </a:p>
        <a:p>
          <a:pPr algn="ctr" rtl="0"/>
          <a:r>
            <a:rPr lang="nl-NL" dirty="0" smtClean="0"/>
            <a:t>Celdeling, celgroei en ontwikkeling</a:t>
          </a:r>
          <a:endParaRPr lang="nl-NL" dirty="0"/>
        </a:p>
      </dgm:t>
    </dgm:pt>
    <dgm:pt modelId="{9F2ED454-D04A-49C0-BC51-30BE08865F41}" type="parTrans" cxnId="{3AEBBCD5-281B-43D7-BBA2-E4497416DE30}">
      <dgm:prSet/>
      <dgm:spPr/>
      <dgm:t>
        <a:bodyPr/>
        <a:lstStyle/>
        <a:p>
          <a:endParaRPr lang="nl-NL"/>
        </a:p>
      </dgm:t>
    </dgm:pt>
    <dgm:pt modelId="{65820AA6-EB1A-47B8-94F6-BF6F397FA93A}" type="sibTrans" cxnId="{3AEBBCD5-281B-43D7-BBA2-E4497416DE30}">
      <dgm:prSet/>
      <dgm:spPr/>
      <dgm:t>
        <a:bodyPr/>
        <a:lstStyle/>
        <a:p>
          <a:endParaRPr lang="nl-NL"/>
        </a:p>
      </dgm:t>
    </dgm:pt>
    <dgm:pt modelId="{600C08DA-D13F-44C9-BD18-634A37BAE610}" type="pres">
      <dgm:prSet presAssocID="{09167BBF-D834-4A94-95E2-9C2234F0C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B882E3-060A-43E4-B77E-3E7B8349E4C2}" type="pres">
      <dgm:prSet presAssocID="{CC4E8A21-DFB2-4400-9C4F-131AA2C7B9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AEBBCD5-281B-43D7-BBA2-E4497416DE30}" srcId="{09167BBF-D834-4A94-95E2-9C2234F0CDB7}" destId="{CC4E8A21-DFB2-4400-9C4F-131AA2C7B912}" srcOrd="0" destOrd="0" parTransId="{9F2ED454-D04A-49C0-BC51-30BE08865F41}" sibTransId="{65820AA6-EB1A-47B8-94F6-BF6F397FA93A}"/>
    <dgm:cxn modelId="{63E00F92-EA88-456B-A321-03A4B95F617B}" type="presOf" srcId="{CC4E8A21-DFB2-4400-9C4F-131AA2C7B912}" destId="{30B882E3-060A-43E4-B77E-3E7B8349E4C2}" srcOrd="0" destOrd="0" presId="urn:microsoft.com/office/officeart/2005/8/layout/vList2"/>
    <dgm:cxn modelId="{8AF8B0CF-8670-4D34-BCBB-C9E8A26C7299}" type="presOf" srcId="{09167BBF-D834-4A94-95E2-9C2234F0CDB7}" destId="{600C08DA-D13F-44C9-BD18-634A37BAE610}" srcOrd="0" destOrd="0" presId="urn:microsoft.com/office/officeart/2005/8/layout/vList2"/>
    <dgm:cxn modelId="{9A67FD2C-2735-4667-B140-3A342BC3BB9E}" type="presParOf" srcId="{600C08DA-D13F-44C9-BD18-634A37BAE610}" destId="{30B882E3-060A-43E4-B77E-3E7B8349E4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AD951A-6FD0-466C-B32F-5225F5432A6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FB77DEF3-C680-4314-9BC3-84B56B97819F}">
      <dgm:prSet/>
      <dgm:spPr/>
      <dgm:t>
        <a:bodyPr/>
        <a:lstStyle/>
        <a:p>
          <a:pPr algn="ctr" rtl="0"/>
          <a:r>
            <a:rPr lang="nl-NL" dirty="0" smtClean="0"/>
            <a:t>De DNA moleculen worden gekopieerd</a:t>
          </a:r>
          <a:endParaRPr lang="nl-NL" dirty="0"/>
        </a:p>
      </dgm:t>
    </dgm:pt>
    <dgm:pt modelId="{970119CD-7A80-4F69-B624-256C6330C3D0}" type="parTrans" cxnId="{61B1534F-422B-4FF7-BA90-44961BD8E138}">
      <dgm:prSet/>
      <dgm:spPr/>
      <dgm:t>
        <a:bodyPr/>
        <a:lstStyle/>
        <a:p>
          <a:pPr algn="ctr"/>
          <a:endParaRPr lang="nl-NL"/>
        </a:p>
      </dgm:t>
    </dgm:pt>
    <dgm:pt modelId="{B46413FC-684D-4917-BB1C-E8F2286155BD}" type="sibTrans" cxnId="{61B1534F-422B-4FF7-BA90-44961BD8E138}">
      <dgm:prSet/>
      <dgm:spPr/>
      <dgm:t>
        <a:bodyPr/>
        <a:lstStyle/>
        <a:p>
          <a:pPr algn="ctr"/>
          <a:endParaRPr lang="nl-NL"/>
        </a:p>
      </dgm:t>
    </dgm:pt>
    <dgm:pt modelId="{442A72AA-8D2F-4D2B-A86C-AA9D15EEFE41}">
      <dgm:prSet/>
      <dgm:spPr/>
      <dgm:t>
        <a:bodyPr/>
        <a:lstStyle/>
        <a:p>
          <a:pPr algn="ctr" rtl="0"/>
          <a:r>
            <a:rPr lang="nl-NL" dirty="0" smtClean="0"/>
            <a:t>De dubbele streng gaat uit elkaar tot twee halve strengen</a:t>
          </a:r>
          <a:endParaRPr lang="nl-NL" dirty="0"/>
        </a:p>
      </dgm:t>
    </dgm:pt>
    <dgm:pt modelId="{43061E3E-47ED-4E08-ABB3-8CC23F234A3D}" type="parTrans" cxnId="{13B3324F-FFF8-4523-9535-CA5D67E65EAE}">
      <dgm:prSet/>
      <dgm:spPr/>
      <dgm:t>
        <a:bodyPr/>
        <a:lstStyle/>
        <a:p>
          <a:pPr algn="ctr"/>
          <a:endParaRPr lang="nl-NL"/>
        </a:p>
      </dgm:t>
    </dgm:pt>
    <dgm:pt modelId="{99030C74-5803-4B7A-BF2F-F4E6E3B4867D}" type="sibTrans" cxnId="{13B3324F-FFF8-4523-9535-CA5D67E65EAE}">
      <dgm:prSet/>
      <dgm:spPr/>
      <dgm:t>
        <a:bodyPr/>
        <a:lstStyle/>
        <a:p>
          <a:pPr algn="ctr"/>
          <a:endParaRPr lang="nl-NL"/>
        </a:p>
      </dgm:t>
    </dgm:pt>
    <dgm:pt modelId="{82290253-5BE8-4029-8E7E-BE68FFA43244}">
      <dgm:prSet/>
      <dgm:spPr/>
      <dgm:t>
        <a:bodyPr/>
        <a:lstStyle/>
        <a:p>
          <a:pPr algn="ctr" rtl="0"/>
          <a:r>
            <a:rPr lang="nl-NL" dirty="0" smtClean="0"/>
            <a:t>Elke base wordt aangevuld tot een identiek basenpaar</a:t>
          </a:r>
          <a:endParaRPr lang="nl-NL" dirty="0"/>
        </a:p>
      </dgm:t>
    </dgm:pt>
    <dgm:pt modelId="{C41B6343-0022-4ACF-9E07-DCC6861166A1}" type="parTrans" cxnId="{F72FE8DD-24D5-4372-B6FC-CECE73EF3E85}">
      <dgm:prSet/>
      <dgm:spPr/>
      <dgm:t>
        <a:bodyPr/>
        <a:lstStyle/>
        <a:p>
          <a:pPr algn="ctr"/>
          <a:endParaRPr lang="nl-NL"/>
        </a:p>
      </dgm:t>
    </dgm:pt>
    <dgm:pt modelId="{724A6321-CB46-4D04-AC36-3655CFE57402}" type="sibTrans" cxnId="{F72FE8DD-24D5-4372-B6FC-CECE73EF3E85}">
      <dgm:prSet/>
      <dgm:spPr/>
      <dgm:t>
        <a:bodyPr/>
        <a:lstStyle/>
        <a:p>
          <a:pPr algn="ctr"/>
          <a:endParaRPr lang="nl-NL"/>
        </a:p>
      </dgm:t>
    </dgm:pt>
    <dgm:pt modelId="{90C284BE-A275-4E81-88F7-50FCB9355AB8}">
      <dgm:prSet/>
      <dgm:spPr/>
      <dgm:t>
        <a:bodyPr/>
        <a:lstStyle/>
        <a:p>
          <a:pPr algn="ctr" rtl="0"/>
          <a:r>
            <a:rPr lang="nl-NL" dirty="0" smtClean="0"/>
            <a:t>A – T  gaat uiteen, aan A – komt een T, aan T – komt een A</a:t>
          </a:r>
          <a:endParaRPr lang="nl-NL" dirty="0"/>
        </a:p>
      </dgm:t>
    </dgm:pt>
    <dgm:pt modelId="{620D589E-689F-41E3-97BD-C0CC1ED065F9}" type="parTrans" cxnId="{889DADAB-603D-4497-A707-E980B28D7A1E}">
      <dgm:prSet/>
      <dgm:spPr/>
      <dgm:t>
        <a:bodyPr/>
        <a:lstStyle/>
        <a:p>
          <a:pPr algn="ctr"/>
          <a:endParaRPr lang="nl-NL"/>
        </a:p>
      </dgm:t>
    </dgm:pt>
    <dgm:pt modelId="{ED55143A-A830-4588-A3CC-382AAC67DE78}" type="sibTrans" cxnId="{889DADAB-603D-4497-A707-E980B28D7A1E}">
      <dgm:prSet/>
      <dgm:spPr/>
      <dgm:t>
        <a:bodyPr/>
        <a:lstStyle/>
        <a:p>
          <a:pPr algn="ctr"/>
          <a:endParaRPr lang="nl-NL"/>
        </a:p>
      </dgm:t>
    </dgm:pt>
    <dgm:pt modelId="{03797E52-A84A-4AE4-B190-F3BC5E657862}">
      <dgm:prSet/>
      <dgm:spPr/>
      <dgm:t>
        <a:bodyPr/>
        <a:lstStyle/>
        <a:p>
          <a:pPr algn="ctr" rtl="0"/>
          <a:r>
            <a:rPr lang="nl-NL" dirty="0" smtClean="0"/>
            <a:t>1x A – T  </a:t>
          </a:r>
          <a:r>
            <a:rPr lang="nl-NL" dirty="0" smtClean="0">
              <a:sym typeface="Wingdings" panose="05000000000000000000" pitchFamily="2" charset="2"/>
            </a:rPr>
            <a:t> 2x A – T  dus de informatie blijft identiek </a:t>
          </a:r>
          <a:endParaRPr lang="nl-NL" dirty="0"/>
        </a:p>
      </dgm:t>
    </dgm:pt>
    <dgm:pt modelId="{D1AF0690-E4B0-4FBC-8BB6-2A4D3E057006}" type="parTrans" cxnId="{598E0944-F8FF-4DE9-8993-105D2B79E969}">
      <dgm:prSet/>
      <dgm:spPr/>
      <dgm:t>
        <a:bodyPr/>
        <a:lstStyle/>
        <a:p>
          <a:pPr algn="ctr"/>
          <a:endParaRPr lang="nl-NL"/>
        </a:p>
      </dgm:t>
    </dgm:pt>
    <dgm:pt modelId="{72C04656-459B-4EE0-A642-75B556110B6F}" type="sibTrans" cxnId="{598E0944-F8FF-4DE9-8993-105D2B79E969}">
      <dgm:prSet/>
      <dgm:spPr/>
      <dgm:t>
        <a:bodyPr/>
        <a:lstStyle/>
        <a:p>
          <a:pPr algn="ctr"/>
          <a:endParaRPr lang="nl-NL"/>
        </a:p>
      </dgm:t>
    </dgm:pt>
    <dgm:pt modelId="{3C058F5B-10F5-4025-A2E4-131E1AAAF911}" type="pres">
      <dgm:prSet presAssocID="{F3AD951A-6FD0-466C-B32F-5225F5432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78E90D-E833-41B4-AA04-0597A1E3E2CE}" type="pres">
      <dgm:prSet presAssocID="{FB77DEF3-C680-4314-9BC3-84B56B97819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44C561-F234-4DCE-8DFF-7F6C2819757D}" type="pres">
      <dgm:prSet presAssocID="{B46413FC-684D-4917-BB1C-E8F2286155BD}" presName="spacer" presStyleCnt="0"/>
      <dgm:spPr/>
    </dgm:pt>
    <dgm:pt modelId="{FD643A8A-9CF9-4BCA-A355-5564680DE316}" type="pres">
      <dgm:prSet presAssocID="{442A72AA-8D2F-4D2B-A86C-AA9D15EEFE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C8A3A6-ED11-4A29-A226-5356DE5F3426}" type="pres">
      <dgm:prSet presAssocID="{99030C74-5803-4B7A-BF2F-F4E6E3B4867D}" presName="spacer" presStyleCnt="0"/>
      <dgm:spPr/>
    </dgm:pt>
    <dgm:pt modelId="{9AB48C5A-1903-4089-B4C0-5192E7A6236C}" type="pres">
      <dgm:prSet presAssocID="{82290253-5BE8-4029-8E7E-BE68FFA4324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116AF1-12FC-4157-B73E-3F7CE29DEFA5}" type="pres">
      <dgm:prSet presAssocID="{724A6321-CB46-4D04-AC36-3655CFE57402}" presName="spacer" presStyleCnt="0"/>
      <dgm:spPr/>
    </dgm:pt>
    <dgm:pt modelId="{8CCFF673-3ADE-4479-8209-4A75EE540800}" type="pres">
      <dgm:prSet presAssocID="{90C284BE-A275-4E81-88F7-50FCB9355AB8}" presName="parentText" presStyleLbl="node1" presStyleIdx="3" presStyleCnt="5" custLinFactNeighborX="8277" custLinFactNeighborY="3878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69ECAE-CE41-42FA-93F0-AC62BF79C8B9}" type="pres">
      <dgm:prSet presAssocID="{ED55143A-A830-4588-A3CC-382AAC67DE78}" presName="spacer" presStyleCnt="0"/>
      <dgm:spPr/>
    </dgm:pt>
    <dgm:pt modelId="{581CD2B7-93C1-4329-ACAE-A45DE663668F}" type="pres">
      <dgm:prSet presAssocID="{03797E52-A84A-4AE4-B190-F3BC5E6578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C88989-CA12-4352-A2DC-29ACD5E95233}" type="presOf" srcId="{82290253-5BE8-4029-8E7E-BE68FFA43244}" destId="{9AB48C5A-1903-4089-B4C0-5192E7A6236C}" srcOrd="0" destOrd="0" presId="urn:microsoft.com/office/officeart/2005/8/layout/vList2"/>
    <dgm:cxn modelId="{1F0475D1-FF67-457D-8B39-CB051F418C21}" type="presOf" srcId="{FB77DEF3-C680-4314-9BC3-84B56B97819F}" destId="{2378E90D-E833-41B4-AA04-0597A1E3E2CE}" srcOrd="0" destOrd="0" presId="urn:microsoft.com/office/officeart/2005/8/layout/vList2"/>
    <dgm:cxn modelId="{DB5614F8-1DED-4587-9590-7A075BBCEFC5}" type="presOf" srcId="{F3AD951A-6FD0-466C-B32F-5225F5432A6A}" destId="{3C058F5B-10F5-4025-A2E4-131E1AAAF911}" srcOrd="0" destOrd="0" presId="urn:microsoft.com/office/officeart/2005/8/layout/vList2"/>
    <dgm:cxn modelId="{02A38976-89CC-4DD5-B8F4-AC129909021B}" type="presOf" srcId="{90C284BE-A275-4E81-88F7-50FCB9355AB8}" destId="{8CCFF673-3ADE-4479-8209-4A75EE540800}" srcOrd="0" destOrd="0" presId="urn:microsoft.com/office/officeart/2005/8/layout/vList2"/>
    <dgm:cxn modelId="{889DADAB-603D-4497-A707-E980B28D7A1E}" srcId="{F3AD951A-6FD0-466C-B32F-5225F5432A6A}" destId="{90C284BE-A275-4E81-88F7-50FCB9355AB8}" srcOrd="3" destOrd="0" parTransId="{620D589E-689F-41E3-97BD-C0CC1ED065F9}" sibTransId="{ED55143A-A830-4588-A3CC-382AAC67DE78}"/>
    <dgm:cxn modelId="{61B1534F-422B-4FF7-BA90-44961BD8E138}" srcId="{F3AD951A-6FD0-466C-B32F-5225F5432A6A}" destId="{FB77DEF3-C680-4314-9BC3-84B56B97819F}" srcOrd="0" destOrd="0" parTransId="{970119CD-7A80-4F69-B624-256C6330C3D0}" sibTransId="{B46413FC-684D-4917-BB1C-E8F2286155BD}"/>
    <dgm:cxn modelId="{13B3324F-FFF8-4523-9535-CA5D67E65EAE}" srcId="{F3AD951A-6FD0-466C-B32F-5225F5432A6A}" destId="{442A72AA-8D2F-4D2B-A86C-AA9D15EEFE41}" srcOrd="1" destOrd="0" parTransId="{43061E3E-47ED-4E08-ABB3-8CC23F234A3D}" sibTransId="{99030C74-5803-4B7A-BF2F-F4E6E3B4867D}"/>
    <dgm:cxn modelId="{C3341458-9707-4430-84EF-E1899CBF9A5E}" type="presOf" srcId="{03797E52-A84A-4AE4-B190-F3BC5E657862}" destId="{581CD2B7-93C1-4329-ACAE-A45DE663668F}" srcOrd="0" destOrd="0" presId="urn:microsoft.com/office/officeart/2005/8/layout/vList2"/>
    <dgm:cxn modelId="{F72FE8DD-24D5-4372-B6FC-CECE73EF3E85}" srcId="{F3AD951A-6FD0-466C-B32F-5225F5432A6A}" destId="{82290253-5BE8-4029-8E7E-BE68FFA43244}" srcOrd="2" destOrd="0" parTransId="{C41B6343-0022-4ACF-9E07-DCC6861166A1}" sibTransId="{724A6321-CB46-4D04-AC36-3655CFE57402}"/>
    <dgm:cxn modelId="{97480466-3ECE-4FAA-A3B4-9E727A69E947}" type="presOf" srcId="{442A72AA-8D2F-4D2B-A86C-AA9D15EEFE41}" destId="{FD643A8A-9CF9-4BCA-A355-5564680DE316}" srcOrd="0" destOrd="0" presId="urn:microsoft.com/office/officeart/2005/8/layout/vList2"/>
    <dgm:cxn modelId="{598E0944-F8FF-4DE9-8993-105D2B79E969}" srcId="{F3AD951A-6FD0-466C-B32F-5225F5432A6A}" destId="{03797E52-A84A-4AE4-B190-F3BC5E657862}" srcOrd="4" destOrd="0" parTransId="{D1AF0690-E4B0-4FBC-8BB6-2A4D3E057006}" sibTransId="{72C04656-459B-4EE0-A642-75B556110B6F}"/>
    <dgm:cxn modelId="{229BFE49-25E0-42ED-8C58-200B0C73FA0F}" type="presParOf" srcId="{3C058F5B-10F5-4025-A2E4-131E1AAAF911}" destId="{2378E90D-E833-41B4-AA04-0597A1E3E2CE}" srcOrd="0" destOrd="0" presId="urn:microsoft.com/office/officeart/2005/8/layout/vList2"/>
    <dgm:cxn modelId="{9275BE0A-216D-490A-8005-4F94025FB8F7}" type="presParOf" srcId="{3C058F5B-10F5-4025-A2E4-131E1AAAF911}" destId="{DC44C561-F234-4DCE-8DFF-7F6C2819757D}" srcOrd="1" destOrd="0" presId="urn:microsoft.com/office/officeart/2005/8/layout/vList2"/>
    <dgm:cxn modelId="{1FDE25A9-CDE9-47BD-AEE4-47B9DAD94169}" type="presParOf" srcId="{3C058F5B-10F5-4025-A2E4-131E1AAAF911}" destId="{FD643A8A-9CF9-4BCA-A355-5564680DE316}" srcOrd="2" destOrd="0" presId="urn:microsoft.com/office/officeart/2005/8/layout/vList2"/>
    <dgm:cxn modelId="{12FA84F8-8455-4A79-B3E4-E875316F6732}" type="presParOf" srcId="{3C058F5B-10F5-4025-A2E4-131E1AAAF911}" destId="{1AC8A3A6-ED11-4A29-A226-5356DE5F3426}" srcOrd="3" destOrd="0" presId="urn:microsoft.com/office/officeart/2005/8/layout/vList2"/>
    <dgm:cxn modelId="{DF9F7CA6-71C1-4A1E-823D-DEAC04002C64}" type="presParOf" srcId="{3C058F5B-10F5-4025-A2E4-131E1AAAF911}" destId="{9AB48C5A-1903-4089-B4C0-5192E7A6236C}" srcOrd="4" destOrd="0" presId="urn:microsoft.com/office/officeart/2005/8/layout/vList2"/>
    <dgm:cxn modelId="{B46C4DC8-1E57-41EB-877B-4CB482E81B9A}" type="presParOf" srcId="{3C058F5B-10F5-4025-A2E4-131E1AAAF911}" destId="{D9116AF1-12FC-4157-B73E-3F7CE29DEFA5}" srcOrd="5" destOrd="0" presId="urn:microsoft.com/office/officeart/2005/8/layout/vList2"/>
    <dgm:cxn modelId="{A2EC28F4-62D9-4209-A8CC-9E994EA844B9}" type="presParOf" srcId="{3C058F5B-10F5-4025-A2E4-131E1AAAF911}" destId="{8CCFF673-3ADE-4479-8209-4A75EE540800}" srcOrd="6" destOrd="0" presId="urn:microsoft.com/office/officeart/2005/8/layout/vList2"/>
    <dgm:cxn modelId="{9AF581F2-C588-45F1-9055-F9FDBCA7806F}" type="presParOf" srcId="{3C058F5B-10F5-4025-A2E4-131E1AAAF911}" destId="{A269ECAE-CE41-42FA-93F0-AC62BF79C8B9}" srcOrd="7" destOrd="0" presId="urn:microsoft.com/office/officeart/2005/8/layout/vList2"/>
    <dgm:cxn modelId="{AA456E32-A6CD-466B-AC1F-547DE7F421A7}" type="presParOf" srcId="{3C058F5B-10F5-4025-A2E4-131E1AAAF911}" destId="{581CD2B7-93C1-4329-ACAE-A45DE66366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6D44F7-415F-4BDA-8DB7-EC1B3629756A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7787CED2-0EBF-46E8-9A03-1108A52C4EA3}">
      <dgm:prSet/>
      <dgm:spPr/>
      <dgm:t>
        <a:bodyPr/>
        <a:lstStyle/>
        <a:p>
          <a:pPr rtl="0"/>
          <a:r>
            <a:rPr lang="nl-NL" smtClean="0"/>
            <a:t>Na DNA – replicatie: spiralisering </a:t>
          </a:r>
          <a:endParaRPr lang="nl-NL"/>
        </a:p>
      </dgm:t>
    </dgm:pt>
    <dgm:pt modelId="{57DAECA8-32C2-41F4-AE3A-A6767B5BB326}" type="parTrans" cxnId="{B1B03289-B05C-4BDC-9CBA-12A477FB8FB9}">
      <dgm:prSet/>
      <dgm:spPr/>
      <dgm:t>
        <a:bodyPr/>
        <a:lstStyle/>
        <a:p>
          <a:endParaRPr lang="nl-NL"/>
        </a:p>
      </dgm:t>
    </dgm:pt>
    <dgm:pt modelId="{2C029B95-35EF-4C84-84FB-84CE0C4DFBEE}" type="sibTrans" cxnId="{B1B03289-B05C-4BDC-9CBA-12A477FB8FB9}">
      <dgm:prSet/>
      <dgm:spPr/>
      <dgm:t>
        <a:bodyPr/>
        <a:lstStyle/>
        <a:p>
          <a:endParaRPr lang="nl-NL"/>
        </a:p>
      </dgm:t>
    </dgm:pt>
    <dgm:pt modelId="{07A2BCD8-F8AD-48EA-9ACF-A18F874D69F6}" type="pres">
      <dgm:prSet presAssocID="{DD6D44F7-415F-4BDA-8DB7-EC1B36297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F4D7CA1-ED36-470C-A749-91C1C54504B6}" type="pres">
      <dgm:prSet presAssocID="{7787CED2-0EBF-46E8-9A03-1108A52C4E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B03289-B05C-4BDC-9CBA-12A477FB8FB9}" srcId="{DD6D44F7-415F-4BDA-8DB7-EC1B3629756A}" destId="{7787CED2-0EBF-46E8-9A03-1108A52C4EA3}" srcOrd="0" destOrd="0" parTransId="{57DAECA8-32C2-41F4-AE3A-A6767B5BB326}" sibTransId="{2C029B95-35EF-4C84-84FB-84CE0C4DFBEE}"/>
    <dgm:cxn modelId="{C8F70F24-4EDE-452D-B8B0-8773B4885435}" type="presOf" srcId="{7787CED2-0EBF-46E8-9A03-1108A52C4EA3}" destId="{5F4D7CA1-ED36-470C-A749-91C1C54504B6}" srcOrd="0" destOrd="0" presId="urn:microsoft.com/office/officeart/2005/8/layout/vList2"/>
    <dgm:cxn modelId="{05DA9D5C-67D9-456B-9254-879C6717CA20}" type="presOf" srcId="{DD6D44F7-415F-4BDA-8DB7-EC1B3629756A}" destId="{07A2BCD8-F8AD-48EA-9ACF-A18F874D69F6}" srcOrd="0" destOrd="0" presId="urn:microsoft.com/office/officeart/2005/8/layout/vList2"/>
    <dgm:cxn modelId="{8ADB8CF3-669A-48A8-811A-18FC400E8DA3}" type="presParOf" srcId="{07A2BCD8-F8AD-48EA-9ACF-A18F874D69F6}" destId="{5F4D7CA1-ED36-470C-A749-91C1C54504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C642F2-59E2-4F4E-BBB1-15B7B271C49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3C6A62E-064D-4C50-8F02-3C1E2EF4FF79}">
      <dgm:prSet/>
      <dgm:spPr/>
      <dgm:t>
        <a:bodyPr/>
        <a:lstStyle/>
        <a:p>
          <a:pPr algn="ctr" rtl="0"/>
          <a:r>
            <a:rPr lang="nl-NL" smtClean="0"/>
            <a:t>Na replicatie dubbel chromosoom</a:t>
          </a:r>
          <a:endParaRPr lang="nl-NL"/>
        </a:p>
      </dgm:t>
    </dgm:pt>
    <dgm:pt modelId="{8510BDC1-D8BB-4ACC-B276-DC0F4C488108}" type="parTrans" cxnId="{AADE8094-8BB8-4236-8045-A4B4BF270020}">
      <dgm:prSet/>
      <dgm:spPr/>
      <dgm:t>
        <a:bodyPr/>
        <a:lstStyle/>
        <a:p>
          <a:pPr algn="ctr"/>
          <a:endParaRPr lang="nl-NL"/>
        </a:p>
      </dgm:t>
    </dgm:pt>
    <dgm:pt modelId="{6EB0AEFE-14A2-412A-9C6B-FE8FEE3C416E}" type="sibTrans" cxnId="{AADE8094-8BB8-4236-8045-A4B4BF270020}">
      <dgm:prSet/>
      <dgm:spPr/>
      <dgm:t>
        <a:bodyPr/>
        <a:lstStyle/>
        <a:p>
          <a:pPr algn="ctr"/>
          <a:endParaRPr lang="nl-NL"/>
        </a:p>
      </dgm:t>
    </dgm:pt>
    <dgm:pt modelId="{D0BE9260-AF0B-4020-9032-2EC38F1D75FF}">
      <dgm:prSet/>
      <dgm:spPr/>
      <dgm:t>
        <a:bodyPr/>
        <a:lstStyle/>
        <a:p>
          <a:pPr algn="ctr" rtl="0"/>
          <a:r>
            <a:rPr lang="nl-NL" smtClean="0"/>
            <a:t>Bijeen gehouden door centromeer</a:t>
          </a:r>
          <a:endParaRPr lang="nl-NL"/>
        </a:p>
      </dgm:t>
    </dgm:pt>
    <dgm:pt modelId="{CC3B4DE3-9609-4CD8-B49C-A7EDD4951AF9}" type="parTrans" cxnId="{7323B87A-8DC3-4A5E-8ED2-2AC4AD7A2CC9}">
      <dgm:prSet/>
      <dgm:spPr/>
      <dgm:t>
        <a:bodyPr/>
        <a:lstStyle/>
        <a:p>
          <a:pPr algn="ctr"/>
          <a:endParaRPr lang="nl-NL"/>
        </a:p>
      </dgm:t>
    </dgm:pt>
    <dgm:pt modelId="{5337AC21-E49C-4F16-B0C9-D70CADD0DE09}" type="sibTrans" cxnId="{7323B87A-8DC3-4A5E-8ED2-2AC4AD7A2CC9}">
      <dgm:prSet/>
      <dgm:spPr/>
      <dgm:t>
        <a:bodyPr/>
        <a:lstStyle/>
        <a:p>
          <a:pPr algn="ctr"/>
          <a:endParaRPr lang="nl-NL"/>
        </a:p>
      </dgm:t>
    </dgm:pt>
    <dgm:pt modelId="{E7E9A429-C6B0-4503-B78D-5DB151CAAD78}">
      <dgm:prSet/>
      <dgm:spPr/>
      <dgm:t>
        <a:bodyPr/>
        <a:lstStyle/>
        <a:p>
          <a:pPr algn="ctr" rtl="0"/>
          <a:r>
            <a:rPr lang="nl-NL" dirty="0" smtClean="0"/>
            <a:t>Zichtbare delen van chromosoom: </a:t>
          </a:r>
          <a:r>
            <a:rPr lang="nl-NL" dirty="0" err="1" smtClean="0"/>
            <a:t>chromatide</a:t>
          </a:r>
          <a:endParaRPr lang="nl-NL" dirty="0"/>
        </a:p>
      </dgm:t>
    </dgm:pt>
    <dgm:pt modelId="{955814F1-E918-410B-945D-38C7E4ACBC25}" type="parTrans" cxnId="{EC0C5708-AAEB-4A31-B0FA-848A7AB337DC}">
      <dgm:prSet/>
      <dgm:spPr/>
      <dgm:t>
        <a:bodyPr/>
        <a:lstStyle/>
        <a:p>
          <a:pPr algn="ctr"/>
          <a:endParaRPr lang="nl-NL"/>
        </a:p>
      </dgm:t>
    </dgm:pt>
    <dgm:pt modelId="{69BB7CC3-5D63-4CAA-8D64-5B00226DD670}" type="sibTrans" cxnId="{EC0C5708-AAEB-4A31-B0FA-848A7AB337DC}">
      <dgm:prSet/>
      <dgm:spPr/>
      <dgm:t>
        <a:bodyPr/>
        <a:lstStyle/>
        <a:p>
          <a:pPr algn="ctr"/>
          <a:endParaRPr lang="nl-NL"/>
        </a:p>
      </dgm:t>
    </dgm:pt>
    <dgm:pt modelId="{BC380F09-6E2C-4692-BA51-AD1971A92C52}" type="pres">
      <dgm:prSet presAssocID="{85C642F2-59E2-4F4E-BBB1-15B7B271C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BC0B0F-5BBF-41BB-A396-1787F27DD22A}" type="pres">
      <dgm:prSet presAssocID="{03C6A62E-064D-4C50-8F02-3C1E2EF4FF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783476-925F-4356-B369-FC6D2CE6904D}" type="pres">
      <dgm:prSet presAssocID="{6EB0AEFE-14A2-412A-9C6B-FE8FEE3C416E}" presName="spacer" presStyleCnt="0"/>
      <dgm:spPr/>
    </dgm:pt>
    <dgm:pt modelId="{8B8D25EB-8FD6-4713-861C-F6EA3A026B0F}" type="pres">
      <dgm:prSet presAssocID="{D0BE9260-AF0B-4020-9032-2EC38F1D75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6F5A5B-4B57-4B9E-B5EF-F64083FBE01C}" type="pres">
      <dgm:prSet presAssocID="{5337AC21-E49C-4F16-B0C9-D70CADD0DE09}" presName="spacer" presStyleCnt="0"/>
      <dgm:spPr/>
    </dgm:pt>
    <dgm:pt modelId="{3A66D627-5153-49F9-9127-EA9B9BC8C559}" type="pres">
      <dgm:prSet presAssocID="{E7E9A429-C6B0-4503-B78D-5DB151CAAD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5D02DE-4DF3-4617-8F05-308D0F8A3B28}" type="presOf" srcId="{85C642F2-59E2-4F4E-BBB1-15B7B271C491}" destId="{BC380F09-6E2C-4692-BA51-AD1971A92C52}" srcOrd="0" destOrd="0" presId="urn:microsoft.com/office/officeart/2005/8/layout/vList2"/>
    <dgm:cxn modelId="{40D2E4D3-2F23-4ADB-B9B7-E1049A63C7F8}" type="presOf" srcId="{D0BE9260-AF0B-4020-9032-2EC38F1D75FF}" destId="{8B8D25EB-8FD6-4713-861C-F6EA3A026B0F}" srcOrd="0" destOrd="0" presId="urn:microsoft.com/office/officeart/2005/8/layout/vList2"/>
    <dgm:cxn modelId="{EC0C5708-AAEB-4A31-B0FA-848A7AB337DC}" srcId="{85C642F2-59E2-4F4E-BBB1-15B7B271C491}" destId="{E7E9A429-C6B0-4503-B78D-5DB151CAAD78}" srcOrd="2" destOrd="0" parTransId="{955814F1-E918-410B-945D-38C7E4ACBC25}" sibTransId="{69BB7CC3-5D63-4CAA-8D64-5B00226DD670}"/>
    <dgm:cxn modelId="{1B6170A2-FC20-4B7C-872C-3D0A7940CCF8}" type="presOf" srcId="{E7E9A429-C6B0-4503-B78D-5DB151CAAD78}" destId="{3A66D627-5153-49F9-9127-EA9B9BC8C559}" srcOrd="0" destOrd="0" presId="urn:microsoft.com/office/officeart/2005/8/layout/vList2"/>
    <dgm:cxn modelId="{49A71CEC-94D0-4A74-A4CA-BE862EDD4C15}" type="presOf" srcId="{03C6A62E-064D-4C50-8F02-3C1E2EF4FF79}" destId="{5DBC0B0F-5BBF-41BB-A396-1787F27DD22A}" srcOrd="0" destOrd="0" presId="urn:microsoft.com/office/officeart/2005/8/layout/vList2"/>
    <dgm:cxn modelId="{AADE8094-8BB8-4236-8045-A4B4BF270020}" srcId="{85C642F2-59E2-4F4E-BBB1-15B7B271C491}" destId="{03C6A62E-064D-4C50-8F02-3C1E2EF4FF79}" srcOrd="0" destOrd="0" parTransId="{8510BDC1-D8BB-4ACC-B276-DC0F4C488108}" sibTransId="{6EB0AEFE-14A2-412A-9C6B-FE8FEE3C416E}"/>
    <dgm:cxn modelId="{7323B87A-8DC3-4A5E-8ED2-2AC4AD7A2CC9}" srcId="{85C642F2-59E2-4F4E-BBB1-15B7B271C491}" destId="{D0BE9260-AF0B-4020-9032-2EC38F1D75FF}" srcOrd="1" destOrd="0" parTransId="{CC3B4DE3-9609-4CD8-B49C-A7EDD4951AF9}" sibTransId="{5337AC21-E49C-4F16-B0C9-D70CADD0DE09}"/>
    <dgm:cxn modelId="{875E73CA-D4AE-4AFB-A3B9-21147C715639}" type="presParOf" srcId="{BC380F09-6E2C-4692-BA51-AD1971A92C52}" destId="{5DBC0B0F-5BBF-41BB-A396-1787F27DD22A}" srcOrd="0" destOrd="0" presId="urn:microsoft.com/office/officeart/2005/8/layout/vList2"/>
    <dgm:cxn modelId="{302B7C56-0421-4389-831E-501D03DF2E91}" type="presParOf" srcId="{BC380F09-6E2C-4692-BA51-AD1971A92C52}" destId="{EF783476-925F-4356-B369-FC6D2CE6904D}" srcOrd="1" destOrd="0" presId="urn:microsoft.com/office/officeart/2005/8/layout/vList2"/>
    <dgm:cxn modelId="{7F8D73B2-F21B-427A-AFE9-B8296C189E9C}" type="presParOf" srcId="{BC380F09-6E2C-4692-BA51-AD1971A92C52}" destId="{8B8D25EB-8FD6-4713-861C-F6EA3A026B0F}" srcOrd="2" destOrd="0" presId="urn:microsoft.com/office/officeart/2005/8/layout/vList2"/>
    <dgm:cxn modelId="{10A760DC-4683-42A8-A163-7FD5FEB1412E}" type="presParOf" srcId="{BC380F09-6E2C-4692-BA51-AD1971A92C52}" destId="{EB6F5A5B-4B57-4B9E-B5EF-F64083FBE01C}" srcOrd="3" destOrd="0" presId="urn:microsoft.com/office/officeart/2005/8/layout/vList2"/>
    <dgm:cxn modelId="{71AC331C-15C2-454F-969E-670019998FA6}" type="presParOf" srcId="{BC380F09-6E2C-4692-BA51-AD1971A92C52}" destId="{3A66D627-5153-49F9-9127-EA9B9BC8C5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C44736-CF58-4F80-840C-EB6E6F2229E4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B6228612-42B2-4CF2-B1B4-B5919A5EE5A9}">
      <dgm:prSet/>
      <dgm:spPr/>
      <dgm:t>
        <a:bodyPr/>
        <a:lstStyle/>
        <a:p>
          <a:pPr rtl="0"/>
          <a:r>
            <a:rPr lang="nl-NL" smtClean="0"/>
            <a:t>Fasen van de celdeling</a:t>
          </a:r>
          <a:endParaRPr lang="nl-NL"/>
        </a:p>
      </dgm:t>
    </dgm:pt>
    <dgm:pt modelId="{6AC056FA-A607-43B8-9D2B-88B6F07A593F}" type="parTrans" cxnId="{ED4AACC6-9CCA-44EE-997D-7BD67B1A9A56}">
      <dgm:prSet/>
      <dgm:spPr/>
      <dgm:t>
        <a:bodyPr/>
        <a:lstStyle/>
        <a:p>
          <a:endParaRPr lang="nl-NL"/>
        </a:p>
      </dgm:t>
    </dgm:pt>
    <dgm:pt modelId="{14D50C4C-EA19-4E60-9A71-C8E377341D24}" type="sibTrans" cxnId="{ED4AACC6-9CCA-44EE-997D-7BD67B1A9A56}">
      <dgm:prSet/>
      <dgm:spPr/>
      <dgm:t>
        <a:bodyPr/>
        <a:lstStyle/>
        <a:p>
          <a:endParaRPr lang="nl-NL"/>
        </a:p>
      </dgm:t>
    </dgm:pt>
    <dgm:pt modelId="{59CBF846-A712-480B-A362-53623E1303B1}" type="pres">
      <dgm:prSet presAssocID="{FEC44736-CF58-4F80-840C-EB6E6F2229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60E0C0A-FB12-4306-91E7-716F715B4A23}" type="pres">
      <dgm:prSet presAssocID="{B6228612-42B2-4CF2-B1B4-B5919A5EE5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E69933E-EDB4-4EDC-8580-EF20297679E1}" type="presOf" srcId="{B6228612-42B2-4CF2-B1B4-B5919A5EE5A9}" destId="{860E0C0A-FB12-4306-91E7-716F715B4A23}" srcOrd="0" destOrd="0" presId="urn:microsoft.com/office/officeart/2005/8/layout/vList2"/>
    <dgm:cxn modelId="{9CACAD39-69DF-4A27-B91B-DDA3F1B1F7D0}" type="presOf" srcId="{FEC44736-CF58-4F80-840C-EB6E6F2229E4}" destId="{59CBF846-A712-480B-A362-53623E1303B1}" srcOrd="0" destOrd="0" presId="urn:microsoft.com/office/officeart/2005/8/layout/vList2"/>
    <dgm:cxn modelId="{ED4AACC6-9CCA-44EE-997D-7BD67B1A9A56}" srcId="{FEC44736-CF58-4F80-840C-EB6E6F2229E4}" destId="{B6228612-42B2-4CF2-B1B4-B5919A5EE5A9}" srcOrd="0" destOrd="0" parTransId="{6AC056FA-A607-43B8-9D2B-88B6F07A593F}" sibTransId="{14D50C4C-EA19-4E60-9A71-C8E377341D24}"/>
    <dgm:cxn modelId="{2F180047-2A3B-4D24-AACC-D6FE36B2918F}" type="presParOf" srcId="{59CBF846-A712-480B-A362-53623E1303B1}" destId="{860E0C0A-FB12-4306-91E7-716F715B4A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C2A6C4-E033-4AC6-87ED-37F57F64B83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82541CD-99C7-45EA-A995-284AE61D6355}">
      <dgm:prSet/>
      <dgm:spPr/>
      <dgm:t>
        <a:bodyPr/>
        <a:lstStyle/>
        <a:p>
          <a:pPr rtl="0"/>
          <a:r>
            <a:rPr lang="nl-NL" smtClean="0"/>
            <a:t>Profase</a:t>
          </a:r>
          <a:endParaRPr lang="nl-NL"/>
        </a:p>
      </dgm:t>
    </dgm:pt>
    <dgm:pt modelId="{9B154A47-3103-4A46-A312-0CED3581C71B}" type="parTrans" cxnId="{51182A6C-33AA-4AB7-93BD-CCDE2AEE7B1E}">
      <dgm:prSet/>
      <dgm:spPr/>
      <dgm:t>
        <a:bodyPr/>
        <a:lstStyle/>
        <a:p>
          <a:endParaRPr lang="nl-NL"/>
        </a:p>
      </dgm:t>
    </dgm:pt>
    <dgm:pt modelId="{343C83CF-3B27-4F52-B9B9-1F599F364EA1}" type="sibTrans" cxnId="{51182A6C-33AA-4AB7-93BD-CCDE2AEE7B1E}">
      <dgm:prSet/>
      <dgm:spPr/>
      <dgm:t>
        <a:bodyPr/>
        <a:lstStyle/>
        <a:p>
          <a:endParaRPr lang="nl-NL"/>
        </a:p>
      </dgm:t>
    </dgm:pt>
    <dgm:pt modelId="{4D4F4340-14CE-4CA5-8735-0E5E94185752}">
      <dgm:prSet/>
      <dgm:spPr/>
      <dgm:t>
        <a:bodyPr/>
        <a:lstStyle/>
        <a:p>
          <a:pPr rtl="0"/>
          <a:r>
            <a:rPr lang="nl-NL" smtClean="0"/>
            <a:t>Metafase</a:t>
          </a:r>
          <a:endParaRPr lang="nl-NL"/>
        </a:p>
      </dgm:t>
    </dgm:pt>
    <dgm:pt modelId="{FBC1A398-965B-4EE3-9E6A-4B3660994721}" type="parTrans" cxnId="{CF89AA2B-843F-43EF-92DB-3183E72F5639}">
      <dgm:prSet/>
      <dgm:spPr/>
      <dgm:t>
        <a:bodyPr/>
        <a:lstStyle/>
        <a:p>
          <a:endParaRPr lang="nl-NL"/>
        </a:p>
      </dgm:t>
    </dgm:pt>
    <dgm:pt modelId="{E0CFA05F-7EA3-431A-8ECE-953ED990139F}" type="sibTrans" cxnId="{CF89AA2B-843F-43EF-92DB-3183E72F5639}">
      <dgm:prSet/>
      <dgm:spPr/>
      <dgm:t>
        <a:bodyPr/>
        <a:lstStyle/>
        <a:p>
          <a:endParaRPr lang="nl-NL"/>
        </a:p>
      </dgm:t>
    </dgm:pt>
    <dgm:pt modelId="{13AD157A-E2D7-4040-81E2-9629CF2B1B82}">
      <dgm:prSet/>
      <dgm:spPr/>
      <dgm:t>
        <a:bodyPr/>
        <a:lstStyle/>
        <a:p>
          <a:pPr rtl="0"/>
          <a:r>
            <a:rPr lang="nl-NL" smtClean="0"/>
            <a:t>Anafase</a:t>
          </a:r>
          <a:endParaRPr lang="nl-NL"/>
        </a:p>
      </dgm:t>
    </dgm:pt>
    <dgm:pt modelId="{B17F557B-28AA-42B3-8A90-6374A3F5CFBF}" type="parTrans" cxnId="{EBE0BAE7-2C2A-4202-AF63-305BD48D0D20}">
      <dgm:prSet/>
      <dgm:spPr/>
      <dgm:t>
        <a:bodyPr/>
        <a:lstStyle/>
        <a:p>
          <a:endParaRPr lang="nl-NL"/>
        </a:p>
      </dgm:t>
    </dgm:pt>
    <dgm:pt modelId="{792F4AF6-E868-4EFD-B4E0-3A96F2F94D35}" type="sibTrans" cxnId="{EBE0BAE7-2C2A-4202-AF63-305BD48D0D20}">
      <dgm:prSet/>
      <dgm:spPr/>
      <dgm:t>
        <a:bodyPr/>
        <a:lstStyle/>
        <a:p>
          <a:endParaRPr lang="nl-NL"/>
        </a:p>
      </dgm:t>
    </dgm:pt>
    <dgm:pt modelId="{EDACA4EF-ABEC-4806-A267-BD79116E6959}">
      <dgm:prSet/>
      <dgm:spPr/>
      <dgm:t>
        <a:bodyPr/>
        <a:lstStyle/>
        <a:p>
          <a:pPr rtl="0"/>
          <a:r>
            <a:rPr lang="nl-NL" smtClean="0"/>
            <a:t>Telofase</a:t>
          </a:r>
          <a:endParaRPr lang="nl-NL"/>
        </a:p>
      </dgm:t>
    </dgm:pt>
    <dgm:pt modelId="{128824C3-9BE7-4D6F-AD01-AB9DCCA626B5}" type="parTrans" cxnId="{6938E4E6-C696-4507-B055-B58B1544663C}">
      <dgm:prSet/>
      <dgm:spPr/>
      <dgm:t>
        <a:bodyPr/>
        <a:lstStyle/>
        <a:p>
          <a:endParaRPr lang="nl-NL"/>
        </a:p>
      </dgm:t>
    </dgm:pt>
    <dgm:pt modelId="{90A91F18-622D-452A-931F-E4BF24C175CD}" type="sibTrans" cxnId="{6938E4E6-C696-4507-B055-B58B1544663C}">
      <dgm:prSet/>
      <dgm:spPr/>
      <dgm:t>
        <a:bodyPr/>
        <a:lstStyle/>
        <a:p>
          <a:endParaRPr lang="nl-NL"/>
        </a:p>
      </dgm:t>
    </dgm:pt>
    <dgm:pt modelId="{5D1B55F1-615C-42D0-BAFD-72F5386090F6}" type="pres">
      <dgm:prSet presAssocID="{86C2A6C4-E033-4AC6-87ED-37F57F64B8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D93252-9619-485D-A371-178984661EF7}" type="pres">
      <dgm:prSet presAssocID="{982541CD-99C7-45EA-A995-284AE61D63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598049-9446-408E-B927-84F8BBC28EF9}" type="pres">
      <dgm:prSet presAssocID="{343C83CF-3B27-4F52-B9B9-1F599F364EA1}" presName="spacer" presStyleCnt="0"/>
      <dgm:spPr/>
    </dgm:pt>
    <dgm:pt modelId="{ABEA2B69-E329-43D2-A6F7-7049E88B6A73}" type="pres">
      <dgm:prSet presAssocID="{4D4F4340-14CE-4CA5-8735-0E5E941857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177D5F-A28C-4F14-B2CE-D0F8D4CD7302}" type="pres">
      <dgm:prSet presAssocID="{E0CFA05F-7EA3-431A-8ECE-953ED990139F}" presName="spacer" presStyleCnt="0"/>
      <dgm:spPr/>
    </dgm:pt>
    <dgm:pt modelId="{FE84C70C-B2FC-4B8B-93E2-E26935300D1F}" type="pres">
      <dgm:prSet presAssocID="{13AD157A-E2D7-4040-81E2-9629CF2B1B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07578F-7BF8-4C11-8657-68B24AFD77AA}" type="pres">
      <dgm:prSet presAssocID="{792F4AF6-E868-4EFD-B4E0-3A96F2F94D35}" presName="spacer" presStyleCnt="0"/>
      <dgm:spPr/>
    </dgm:pt>
    <dgm:pt modelId="{C6D34A1B-BD30-428A-ABDB-10D47C218287}" type="pres">
      <dgm:prSet presAssocID="{EDACA4EF-ABEC-4806-A267-BD79116E69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89AA2B-843F-43EF-92DB-3183E72F5639}" srcId="{86C2A6C4-E033-4AC6-87ED-37F57F64B837}" destId="{4D4F4340-14CE-4CA5-8735-0E5E94185752}" srcOrd="1" destOrd="0" parTransId="{FBC1A398-965B-4EE3-9E6A-4B3660994721}" sibTransId="{E0CFA05F-7EA3-431A-8ECE-953ED990139F}"/>
    <dgm:cxn modelId="{51182A6C-33AA-4AB7-93BD-CCDE2AEE7B1E}" srcId="{86C2A6C4-E033-4AC6-87ED-37F57F64B837}" destId="{982541CD-99C7-45EA-A995-284AE61D6355}" srcOrd="0" destOrd="0" parTransId="{9B154A47-3103-4A46-A312-0CED3581C71B}" sibTransId="{343C83CF-3B27-4F52-B9B9-1F599F364EA1}"/>
    <dgm:cxn modelId="{EBE0BAE7-2C2A-4202-AF63-305BD48D0D20}" srcId="{86C2A6C4-E033-4AC6-87ED-37F57F64B837}" destId="{13AD157A-E2D7-4040-81E2-9629CF2B1B82}" srcOrd="2" destOrd="0" parTransId="{B17F557B-28AA-42B3-8A90-6374A3F5CFBF}" sibTransId="{792F4AF6-E868-4EFD-B4E0-3A96F2F94D35}"/>
    <dgm:cxn modelId="{13A4FB1B-C9C3-45EA-AAB3-AA540DA31D4E}" type="presOf" srcId="{4D4F4340-14CE-4CA5-8735-0E5E94185752}" destId="{ABEA2B69-E329-43D2-A6F7-7049E88B6A73}" srcOrd="0" destOrd="0" presId="urn:microsoft.com/office/officeart/2005/8/layout/vList2"/>
    <dgm:cxn modelId="{6938E4E6-C696-4507-B055-B58B1544663C}" srcId="{86C2A6C4-E033-4AC6-87ED-37F57F64B837}" destId="{EDACA4EF-ABEC-4806-A267-BD79116E6959}" srcOrd="3" destOrd="0" parTransId="{128824C3-9BE7-4D6F-AD01-AB9DCCA626B5}" sibTransId="{90A91F18-622D-452A-931F-E4BF24C175CD}"/>
    <dgm:cxn modelId="{D086DD89-6DF0-4142-BE01-3B48A9DD7A22}" type="presOf" srcId="{86C2A6C4-E033-4AC6-87ED-37F57F64B837}" destId="{5D1B55F1-615C-42D0-BAFD-72F5386090F6}" srcOrd="0" destOrd="0" presId="urn:microsoft.com/office/officeart/2005/8/layout/vList2"/>
    <dgm:cxn modelId="{483EEC3F-6DF4-400C-8011-12966F14EA91}" type="presOf" srcId="{EDACA4EF-ABEC-4806-A267-BD79116E6959}" destId="{C6D34A1B-BD30-428A-ABDB-10D47C218287}" srcOrd="0" destOrd="0" presId="urn:microsoft.com/office/officeart/2005/8/layout/vList2"/>
    <dgm:cxn modelId="{246479C0-7737-4DD0-BBE5-DBAD7016F1C2}" type="presOf" srcId="{982541CD-99C7-45EA-A995-284AE61D6355}" destId="{3FD93252-9619-485D-A371-178984661EF7}" srcOrd="0" destOrd="0" presId="urn:microsoft.com/office/officeart/2005/8/layout/vList2"/>
    <dgm:cxn modelId="{AC609493-D7AD-44BD-BB50-90763E20393D}" type="presOf" srcId="{13AD157A-E2D7-4040-81E2-9629CF2B1B82}" destId="{FE84C70C-B2FC-4B8B-93E2-E26935300D1F}" srcOrd="0" destOrd="0" presId="urn:microsoft.com/office/officeart/2005/8/layout/vList2"/>
    <dgm:cxn modelId="{5C0547F8-F0D5-49D7-8F7C-3C1633122492}" type="presParOf" srcId="{5D1B55F1-615C-42D0-BAFD-72F5386090F6}" destId="{3FD93252-9619-485D-A371-178984661EF7}" srcOrd="0" destOrd="0" presId="urn:microsoft.com/office/officeart/2005/8/layout/vList2"/>
    <dgm:cxn modelId="{89263A93-0A1D-4573-8B32-2FA435D23D1A}" type="presParOf" srcId="{5D1B55F1-615C-42D0-BAFD-72F5386090F6}" destId="{89598049-9446-408E-B927-84F8BBC28EF9}" srcOrd="1" destOrd="0" presId="urn:microsoft.com/office/officeart/2005/8/layout/vList2"/>
    <dgm:cxn modelId="{A165C386-0640-4E4C-ACB9-7346622C2B63}" type="presParOf" srcId="{5D1B55F1-615C-42D0-BAFD-72F5386090F6}" destId="{ABEA2B69-E329-43D2-A6F7-7049E88B6A73}" srcOrd="2" destOrd="0" presId="urn:microsoft.com/office/officeart/2005/8/layout/vList2"/>
    <dgm:cxn modelId="{478298BD-1666-43AB-AE73-25DA5AC913AE}" type="presParOf" srcId="{5D1B55F1-615C-42D0-BAFD-72F5386090F6}" destId="{66177D5F-A28C-4F14-B2CE-D0F8D4CD7302}" srcOrd="3" destOrd="0" presId="urn:microsoft.com/office/officeart/2005/8/layout/vList2"/>
    <dgm:cxn modelId="{C84CA0B9-5C2F-41BE-B432-14673E64ADDE}" type="presParOf" srcId="{5D1B55F1-615C-42D0-BAFD-72F5386090F6}" destId="{FE84C70C-B2FC-4B8B-93E2-E26935300D1F}" srcOrd="4" destOrd="0" presId="urn:microsoft.com/office/officeart/2005/8/layout/vList2"/>
    <dgm:cxn modelId="{1D148A34-6A1D-452A-B0D2-6F1F4B3F380A}" type="presParOf" srcId="{5D1B55F1-615C-42D0-BAFD-72F5386090F6}" destId="{A307578F-7BF8-4C11-8657-68B24AFD77AA}" srcOrd="5" destOrd="0" presId="urn:microsoft.com/office/officeart/2005/8/layout/vList2"/>
    <dgm:cxn modelId="{FF16D2D7-CF90-41D2-971F-26CD3B0DF83D}" type="presParOf" srcId="{5D1B55F1-615C-42D0-BAFD-72F5386090F6}" destId="{C6D34A1B-BD30-428A-ABDB-10D47C2182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83FFE8-C8C9-417C-B8C9-82D3302E0198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039A6586-0329-46F5-A7F7-B357F2B39CCA}">
      <dgm:prSet/>
      <dgm:spPr/>
      <dgm:t>
        <a:bodyPr/>
        <a:lstStyle/>
        <a:p>
          <a:pPr rtl="0"/>
          <a:r>
            <a:rPr lang="nl-NL" smtClean="0"/>
            <a:t>Fasen van de celdeling in woorden</a:t>
          </a:r>
          <a:endParaRPr lang="nl-NL"/>
        </a:p>
      </dgm:t>
    </dgm:pt>
    <dgm:pt modelId="{4FC87574-E2A9-4D85-8DA1-ECA2AC63001C}" type="parTrans" cxnId="{59473E59-7820-40F5-8043-83CDCC094B42}">
      <dgm:prSet/>
      <dgm:spPr/>
      <dgm:t>
        <a:bodyPr/>
        <a:lstStyle/>
        <a:p>
          <a:endParaRPr lang="nl-NL"/>
        </a:p>
      </dgm:t>
    </dgm:pt>
    <dgm:pt modelId="{B21C044B-E463-4B4D-801B-F1013F9CE3A2}" type="sibTrans" cxnId="{59473E59-7820-40F5-8043-83CDCC094B42}">
      <dgm:prSet/>
      <dgm:spPr/>
      <dgm:t>
        <a:bodyPr/>
        <a:lstStyle/>
        <a:p>
          <a:endParaRPr lang="nl-NL"/>
        </a:p>
      </dgm:t>
    </dgm:pt>
    <dgm:pt modelId="{94BAB58B-B584-4D0F-94D4-739E326E56DA}" type="pres">
      <dgm:prSet presAssocID="{D983FFE8-C8C9-417C-B8C9-82D3302E0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093B36-2ED0-472E-B625-229B105A2ED0}" type="pres">
      <dgm:prSet presAssocID="{039A6586-0329-46F5-A7F7-B357F2B39C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473E59-7820-40F5-8043-83CDCC094B42}" srcId="{D983FFE8-C8C9-417C-B8C9-82D3302E0198}" destId="{039A6586-0329-46F5-A7F7-B357F2B39CCA}" srcOrd="0" destOrd="0" parTransId="{4FC87574-E2A9-4D85-8DA1-ECA2AC63001C}" sibTransId="{B21C044B-E463-4B4D-801B-F1013F9CE3A2}"/>
    <dgm:cxn modelId="{90C6D7CD-475F-4E77-B540-8A77BF24261F}" type="presOf" srcId="{039A6586-0329-46F5-A7F7-B357F2B39CCA}" destId="{EE093B36-2ED0-472E-B625-229B105A2ED0}" srcOrd="0" destOrd="0" presId="urn:microsoft.com/office/officeart/2005/8/layout/vList2"/>
    <dgm:cxn modelId="{0EBD9640-5938-4CCA-B614-000049701590}" type="presOf" srcId="{D983FFE8-C8C9-417C-B8C9-82D3302E0198}" destId="{94BAB58B-B584-4D0F-94D4-739E326E56DA}" srcOrd="0" destOrd="0" presId="urn:microsoft.com/office/officeart/2005/8/layout/vList2"/>
    <dgm:cxn modelId="{E74B6B03-8DAA-43DA-880D-D97ED17FDA2B}" type="presParOf" srcId="{94BAB58B-B584-4D0F-94D4-739E326E56DA}" destId="{EE093B36-2ED0-472E-B625-229B105A2E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E85DB7-649F-4E6E-86B1-223586AE1FF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ABFA0E7-E6DD-4171-8E98-0423A2ADDEFA}">
      <dgm:prSet/>
      <dgm:spPr/>
      <dgm:t>
        <a:bodyPr/>
        <a:lstStyle/>
        <a:p>
          <a:pPr algn="ctr" rtl="0"/>
          <a:r>
            <a:rPr lang="nl-NL" smtClean="0"/>
            <a:t>Profase: verdubbelde en gespiraliseerde chromosomen worden zichtbaar</a:t>
          </a:r>
          <a:endParaRPr lang="nl-NL"/>
        </a:p>
      </dgm:t>
    </dgm:pt>
    <dgm:pt modelId="{8A862897-9B26-4571-92DF-B7D55787ED3A}" type="parTrans" cxnId="{4CC7111D-E65A-4877-95C4-E2A2A3A28F25}">
      <dgm:prSet/>
      <dgm:spPr/>
      <dgm:t>
        <a:bodyPr/>
        <a:lstStyle/>
        <a:p>
          <a:pPr algn="ctr"/>
          <a:endParaRPr lang="nl-NL"/>
        </a:p>
      </dgm:t>
    </dgm:pt>
    <dgm:pt modelId="{C70325A5-E4A3-430C-BB91-9CA88E433F8A}" type="sibTrans" cxnId="{4CC7111D-E65A-4877-95C4-E2A2A3A28F25}">
      <dgm:prSet/>
      <dgm:spPr/>
      <dgm:t>
        <a:bodyPr/>
        <a:lstStyle/>
        <a:p>
          <a:pPr algn="ctr"/>
          <a:endParaRPr lang="nl-NL"/>
        </a:p>
      </dgm:t>
    </dgm:pt>
    <dgm:pt modelId="{71CE85FA-A0B6-46A1-B14A-D34FB4C988E8}">
      <dgm:prSet/>
      <dgm:spPr/>
      <dgm:t>
        <a:bodyPr/>
        <a:lstStyle/>
        <a:p>
          <a:pPr algn="ctr" rtl="0"/>
          <a:r>
            <a:rPr lang="nl-NL" dirty="0" smtClean="0"/>
            <a:t>Metafase: verdubbelde chromosomen liggen in equatoriaal vlak (afb)</a:t>
          </a:r>
          <a:endParaRPr lang="nl-NL" dirty="0"/>
        </a:p>
      </dgm:t>
    </dgm:pt>
    <dgm:pt modelId="{C4B52427-E74C-4371-B241-A123AA0B6B28}" type="parTrans" cxnId="{4CD2BD14-F4B8-40EB-A3E9-EBC93C496232}">
      <dgm:prSet/>
      <dgm:spPr/>
      <dgm:t>
        <a:bodyPr/>
        <a:lstStyle/>
        <a:p>
          <a:pPr algn="ctr"/>
          <a:endParaRPr lang="nl-NL"/>
        </a:p>
      </dgm:t>
    </dgm:pt>
    <dgm:pt modelId="{68C1BAC0-8AED-43C9-9C39-A099C55F1771}" type="sibTrans" cxnId="{4CD2BD14-F4B8-40EB-A3E9-EBC93C496232}">
      <dgm:prSet/>
      <dgm:spPr/>
      <dgm:t>
        <a:bodyPr/>
        <a:lstStyle/>
        <a:p>
          <a:pPr algn="ctr"/>
          <a:endParaRPr lang="nl-NL"/>
        </a:p>
      </dgm:t>
    </dgm:pt>
    <dgm:pt modelId="{DEE2E2F1-E6CF-4C12-B0FE-3871BF4C5F00}">
      <dgm:prSet/>
      <dgm:spPr/>
      <dgm:t>
        <a:bodyPr/>
        <a:lstStyle/>
        <a:p>
          <a:pPr algn="ctr" rtl="0"/>
          <a:r>
            <a:rPr lang="nl-NL" dirty="0" err="1" smtClean="0"/>
            <a:t>Anafase</a:t>
          </a:r>
          <a:r>
            <a:rPr lang="nl-NL" dirty="0" smtClean="0"/>
            <a:t>: draden van delingsspoel trekken chromosomen uit elkaar naar de polen</a:t>
          </a:r>
          <a:endParaRPr lang="nl-NL" dirty="0"/>
        </a:p>
      </dgm:t>
    </dgm:pt>
    <dgm:pt modelId="{B1A799A0-6BF9-4DED-B3A9-6D59654B3187}" type="parTrans" cxnId="{FC96EF98-1143-4EF0-89DB-346BC6A843E5}">
      <dgm:prSet/>
      <dgm:spPr/>
      <dgm:t>
        <a:bodyPr/>
        <a:lstStyle/>
        <a:p>
          <a:pPr algn="ctr"/>
          <a:endParaRPr lang="nl-NL"/>
        </a:p>
      </dgm:t>
    </dgm:pt>
    <dgm:pt modelId="{762EC41F-789B-442C-AD7C-38DF842D848E}" type="sibTrans" cxnId="{FC96EF98-1143-4EF0-89DB-346BC6A843E5}">
      <dgm:prSet/>
      <dgm:spPr/>
      <dgm:t>
        <a:bodyPr/>
        <a:lstStyle/>
        <a:p>
          <a:pPr algn="ctr"/>
          <a:endParaRPr lang="nl-NL"/>
        </a:p>
      </dgm:t>
    </dgm:pt>
    <dgm:pt modelId="{C9814268-1165-41E5-9857-E6B8131DD3BD}">
      <dgm:prSet/>
      <dgm:spPr/>
      <dgm:t>
        <a:bodyPr/>
        <a:lstStyle/>
        <a:p>
          <a:pPr algn="ctr" rtl="0"/>
          <a:r>
            <a:rPr lang="nl-NL" dirty="0" err="1" smtClean="0"/>
            <a:t>Telofase</a:t>
          </a:r>
          <a:r>
            <a:rPr lang="nl-NL" dirty="0" smtClean="0"/>
            <a:t>: chromosomen </a:t>
          </a:r>
          <a:r>
            <a:rPr lang="nl-NL" dirty="0" err="1" smtClean="0"/>
            <a:t>ontspiraliseren</a:t>
          </a:r>
          <a:r>
            <a:rPr lang="nl-NL" dirty="0" smtClean="0"/>
            <a:t> en worden weer onzichtbaar</a:t>
          </a:r>
          <a:endParaRPr lang="nl-NL" dirty="0"/>
        </a:p>
      </dgm:t>
    </dgm:pt>
    <dgm:pt modelId="{3EEEAD07-8607-4E9B-B423-CAD9EE35C809}" type="parTrans" cxnId="{CD32AA30-A973-41F0-B334-82CE3C932E21}">
      <dgm:prSet/>
      <dgm:spPr/>
      <dgm:t>
        <a:bodyPr/>
        <a:lstStyle/>
        <a:p>
          <a:pPr algn="ctr"/>
          <a:endParaRPr lang="nl-NL"/>
        </a:p>
      </dgm:t>
    </dgm:pt>
    <dgm:pt modelId="{2149367B-D7C6-4EF8-95AB-10EA3A96D5E2}" type="sibTrans" cxnId="{CD32AA30-A973-41F0-B334-82CE3C932E21}">
      <dgm:prSet/>
      <dgm:spPr/>
      <dgm:t>
        <a:bodyPr/>
        <a:lstStyle/>
        <a:p>
          <a:pPr algn="ctr"/>
          <a:endParaRPr lang="nl-NL"/>
        </a:p>
      </dgm:t>
    </dgm:pt>
    <dgm:pt modelId="{435A1862-BDCA-4951-84B0-708F87D21926}" type="pres">
      <dgm:prSet presAssocID="{33E85DB7-649F-4E6E-86B1-223586AE1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E365476-517E-4A65-BE3E-FE714740BC8C}" type="pres">
      <dgm:prSet presAssocID="{5ABFA0E7-E6DD-4171-8E98-0423A2ADDE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794692-6C3B-4E86-8811-1773180AEAA7}" type="pres">
      <dgm:prSet presAssocID="{C70325A5-E4A3-430C-BB91-9CA88E433F8A}" presName="spacer" presStyleCnt="0"/>
      <dgm:spPr/>
    </dgm:pt>
    <dgm:pt modelId="{966AD42D-3DCA-4EEE-925E-E020EA3EFE8C}" type="pres">
      <dgm:prSet presAssocID="{71CE85FA-A0B6-46A1-B14A-D34FB4C988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62B4D6-5B16-4A24-B4FA-A332DCBB07CE}" type="pres">
      <dgm:prSet presAssocID="{68C1BAC0-8AED-43C9-9C39-A099C55F1771}" presName="spacer" presStyleCnt="0"/>
      <dgm:spPr/>
    </dgm:pt>
    <dgm:pt modelId="{6DA9F1C0-D685-4820-AA07-B0D610D98E7A}" type="pres">
      <dgm:prSet presAssocID="{DEE2E2F1-E6CF-4C12-B0FE-3871BF4C5F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2BEF26-36F8-4871-BF05-4A0F8BA9B737}" type="pres">
      <dgm:prSet presAssocID="{762EC41F-789B-442C-AD7C-38DF842D848E}" presName="spacer" presStyleCnt="0"/>
      <dgm:spPr/>
    </dgm:pt>
    <dgm:pt modelId="{F0540DDF-9369-4C90-A46C-EE243A3F0D91}" type="pres">
      <dgm:prSet presAssocID="{C9814268-1165-41E5-9857-E6B8131DD3B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CC7111D-E65A-4877-95C4-E2A2A3A28F25}" srcId="{33E85DB7-649F-4E6E-86B1-223586AE1FF7}" destId="{5ABFA0E7-E6DD-4171-8E98-0423A2ADDEFA}" srcOrd="0" destOrd="0" parTransId="{8A862897-9B26-4571-92DF-B7D55787ED3A}" sibTransId="{C70325A5-E4A3-430C-BB91-9CA88E433F8A}"/>
    <dgm:cxn modelId="{FC96EF98-1143-4EF0-89DB-346BC6A843E5}" srcId="{33E85DB7-649F-4E6E-86B1-223586AE1FF7}" destId="{DEE2E2F1-E6CF-4C12-B0FE-3871BF4C5F00}" srcOrd="2" destOrd="0" parTransId="{B1A799A0-6BF9-4DED-B3A9-6D59654B3187}" sibTransId="{762EC41F-789B-442C-AD7C-38DF842D848E}"/>
    <dgm:cxn modelId="{E92FDF2A-CB3C-4BAC-AC55-83423F6F8454}" type="presOf" srcId="{C9814268-1165-41E5-9857-E6B8131DD3BD}" destId="{F0540DDF-9369-4C90-A46C-EE243A3F0D91}" srcOrd="0" destOrd="0" presId="urn:microsoft.com/office/officeart/2005/8/layout/vList2"/>
    <dgm:cxn modelId="{BE32F3D1-24B0-42DC-B0BD-8F9891A621E1}" type="presOf" srcId="{5ABFA0E7-E6DD-4171-8E98-0423A2ADDEFA}" destId="{CE365476-517E-4A65-BE3E-FE714740BC8C}" srcOrd="0" destOrd="0" presId="urn:microsoft.com/office/officeart/2005/8/layout/vList2"/>
    <dgm:cxn modelId="{4CD2BD14-F4B8-40EB-A3E9-EBC93C496232}" srcId="{33E85DB7-649F-4E6E-86B1-223586AE1FF7}" destId="{71CE85FA-A0B6-46A1-B14A-D34FB4C988E8}" srcOrd="1" destOrd="0" parTransId="{C4B52427-E74C-4371-B241-A123AA0B6B28}" sibTransId="{68C1BAC0-8AED-43C9-9C39-A099C55F1771}"/>
    <dgm:cxn modelId="{CD32AA30-A973-41F0-B334-82CE3C932E21}" srcId="{33E85DB7-649F-4E6E-86B1-223586AE1FF7}" destId="{C9814268-1165-41E5-9857-E6B8131DD3BD}" srcOrd="3" destOrd="0" parTransId="{3EEEAD07-8607-4E9B-B423-CAD9EE35C809}" sibTransId="{2149367B-D7C6-4EF8-95AB-10EA3A96D5E2}"/>
    <dgm:cxn modelId="{2984E900-DBA5-4E4C-89B0-B791B9C76982}" type="presOf" srcId="{71CE85FA-A0B6-46A1-B14A-D34FB4C988E8}" destId="{966AD42D-3DCA-4EEE-925E-E020EA3EFE8C}" srcOrd="0" destOrd="0" presId="urn:microsoft.com/office/officeart/2005/8/layout/vList2"/>
    <dgm:cxn modelId="{5E26E6E8-61F8-4410-AECC-1EAEC197415F}" type="presOf" srcId="{33E85DB7-649F-4E6E-86B1-223586AE1FF7}" destId="{435A1862-BDCA-4951-84B0-708F87D21926}" srcOrd="0" destOrd="0" presId="urn:microsoft.com/office/officeart/2005/8/layout/vList2"/>
    <dgm:cxn modelId="{B48AD54B-8BF0-46C8-884A-A5F22FBA0AEB}" type="presOf" srcId="{DEE2E2F1-E6CF-4C12-B0FE-3871BF4C5F00}" destId="{6DA9F1C0-D685-4820-AA07-B0D610D98E7A}" srcOrd="0" destOrd="0" presId="urn:microsoft.com/office/officeart/2005/8/layout/vList2"/>
    <dgm:cxn modelId="{C4E745DE-9647-434B-9096-FF9215D421C1}" type="presParOf" srcId="{435A1862-BDCA-4951-84B0-708F87D21926}" destId="{CE365476-517E-4A65-BE3E-FE714740BC8C}" srcOrd="0" destOrd="0" presId="urn:microsoft.com/office/officeart/2005/8/layout/vList2"/>
    <dgm:cxn modelId="{EBEADE89-587A-4708-96E3-F0861B93A125}" type="presParOf" srcId="{435A1862-BDCA-4951-84B0-708F87D21926}" destId="{DC794692-6C3B-4E86-8811-1773180AEAA7}" srcOrd="1" destOrd="0" presId="urn:microsoft.com/office/officeart/2005/8/layout/vList2"/>
    <dgm:cxn modelId="{3FEFC018-FF1D-428E-B0F0-DD8586B49491}" type="presParOf" srcId="{435A1862-BDCA-4951-84B0-708F87D21926}" destId="{966AD42D-3DCA-4EEE-925E-E020EA3EFE8C}" srcOrd="2" destOrd="0" presId="urn:microsoft.com/office/officeart/2005/8/layout/vList2"/>
    <dgm:cxn modelId="{74401147-6BAB-423C-A4EC-618682EC1267}" type="presParOf" srcId="{435A1862-BDCA-4951-84B0-708F87D21926}" destId="{7562B4D6-5B16-4A24-B4FA-A332DCBB07CE}" srcOrd="3" destOrd="0" presId="urn:microsoft.com/office/officeart/2005/8/layout/vList2"/>
    <dgm:cxn modelId="{B08A410A-2C3C-42F0-B1BD-4158D37753AA}" type="presParOf" srcId="{435A1862-BDCA-4951-84B0-708F87D21926}" destId="{6DA9F1C0-D685-4820-AA07-B0D610D98E7A}" srcOrd="4" destOrd="0" presId="urn:microsoft.com/office/officeart/2005/8/layout/vList2"/>
    <dgm:cxn modelId="{D7ED1C95-A45A-4B11-A7D8-AA70E871E630}" type="presParOf" srcId="{435A1862-BDCA-4951-84B0-708F87D21926}" destId="{5F2BEF26-36F8-4871-BF05-4A0F8BA9B737}" srcOrd="5" destOrd="0" presId="urn:microsoft.com/office/officeart/2005/8/layout/vList2"/>
    <dgm:cxn modelId="{ABA26286-B1A5-49CC-8DF0-0F035B5699BF}" type="presParOf" srcId="{435A1862-BDCA-4951-84B0-708F87D21926}" destId="{F0540DDF-9369-4C90-A46C-EE243A3F0D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B23AF9-FCFF-4934-8A2F-BC34B11F4BB6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0F33C72-7EDE-4816-9183-DB691F5209E6}">
      <dgm:prSet/>
      <dgm:spPr/>
      <dgm:t>
        <a:bodyPr/>
        <a:lstStyle/>
        <a:p>
          <a:pPr rtl="0"/>
          <a:r>
            <a:rPr lang="nl-NL" smtClean="0"/>
            <a:t>Metafase: chromosomen zichtbaar</a:t>
          </a:r>
          <a:endParaRPr lang="nl-NL"/>
        </a:p>
      </dgm:t>
    </dgm:pt>
    <dgm:pt modelId="{16309F55-BDCE-4E48-8490-7FBACE15517D}" type="parTrans" cxnId="{D43BA684-5541-406F-9EE5-CBA0563C2248}">
      <dgm:prSet/>
      <dgm:spPr/>
      <dgm:t>
        <a:bodyPr/>
        <a:lstStyle/>
        <a:p>
          <a:endParaRPr lang="nl-NL"/>
        </a:p>
      </dgm:t>
    </dgm:pt>
    <dgm:pt modelId="{175F8CE2-73BD-462A-AFD9-152CCBE5550B}" type="sibTrans" cxnId="{D43BA684-5541-406F-9EE5-CBA0563C2248}">
      <dgm:prSet/>
      <dgm:spPr/>
      <dgm:t>
        <a:bodyPr/>
        <a:lstStyle/>
        <a:p>
          <a:endParaRPr lang="nl-NL"/>
        </a:p>
      </dgm:t>
    </dgm:pt>
    <dgm:pt modelId="{62B2D6D9-B060-410D-8FC7-187AC17CF97A}" type="pres">
      <dgm:prSet presAssocID="{6DB23AF9-FCFF-4934-8A2F-BC34B11F4B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9EA2154-264D-4900-9098-101AAE88C2F1}" type="pres">
      <dgm:prSet presAssocID="{E0F33C72-7EDE-4816-9183-DB691F5209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6351B59-A79C-4AED-B36A-9145EF510AFE}" type="presOf" srcId="{6DB23AF9-FCFF-4934-8A2F-BC34B11F4BB6}" destId="{62B2D6D9-B060-410D-8FC7-187AC17CF97A}" srcOrd="0" destOrd="0" presId="urn:microsoft.com/office/officeart/2005/8/layout/vList2"/>
    <dgm:cxn modelId="{3EF267ED-05C4-4869-8C34-DA8650501CA1}" type="presOf" srcId="{E0F33C72-7EDE-4816-9183-DB691F5209E6}" destId="{69EA2154-264D-4900-9098-101AAE88C2F1}" srcOrd="0" destOrd="0" presId="urn:microsoft.com/office/officeart/2005/8/layout/vList2"/>
    <dgm:cxn modelId="{D43BA684-5541-406F-9EE5-CBA0563C2248}" srcId="{6DB23AF9-FCFF-4934-8A2F-BC34B11F4BB6}" destId="{E0F33C72-7EDE-4816-9183-DB691F5209E6}" srcOrd="0" destOrd="0" parTransId="{16309F55-BDCE-4E48-8490-7FBACE15517D}" sibTransId="{175F8CE2-73BD-462A-AFD9-152CCBE5550B}"/>
    <dgm:cxn modelId="{C5DE30FD-3806-4E06-BDC5-4468B0C17B1D}" type="presParOf" srcId="{62B2D6D9-B060-410D-8FC7-187AC17CF97A}" destId="{69EA2154-264D-4900-9098-101AAE88C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097192-98A5-4F36-93A5-B621C20940B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22004297-A64D-42B1-97DC-6E58F0F0C6CC}">
      <dgm:prSet/>
      <dgm:spPr/>
      <dgm:t>
        <a:bodyPr/>
        <a:lstStyle/>
        <a:p>
          <a:pPr algn="ctr" rtl="0"/>
          <a:r>
            <a:rPr lang="nl-NL" smtClean="0"/>
            <a:t>Fixatie van metafase </a:t>
          </a:r>
          <a:r>
            <a:rPr lang="nl-NL" smtClean="0">
              <a:sym typeface="Wingdings"/>
            </a:rPr>
            <a:t></a:t>
          </a:r>
          <a:r>
            <a:rPr lang="nl-NL" smtClean="0"/>
            <a:t> maken van karyogram</a:t>
          </a:r>
          <a:endParaRPr lang="nl-NL"/>
        </a:p>
      </dgm:t>
    </dgm:pt>
    <dgm:pt modelId="{7478EF5F-B0C5-4920-B877-421B0FF2495D}" type="parTrans" cxnId="{1A8E9B00-E79E-4D44-B611-E98CB84345E5}">
      <dgm:prSet/>
      <dgm:spPr/>
      <dgm:t>
        <a:bodyPr/>
        <a:lstStyle/>
        <a:p>
          <a:pPr algn="ctr"/>
          <a:endParaRPr lang="nl-NL"/>
        </a:p>
      </dgm:t>
    </dgm:pt>
    <dgm:pt modelId="{6C0DB8EA-E625-46BA-91B9-832F33FB6505}" type="sibTrans" cxnId="{1A8E9B00-E79E-4D44-B611-E98CB84345E5}">
      <dgm:prSet/>
      <dgm:spPr/>
      <dgm:t>
        <a:bodyPr/>
        <a:lstStyle/>
        <a:p>
          <a:pPr algn="ctr"/>
          <a:endParaRPr lang="nl-NL"/>
        </a:p>
      </dgm:t>
    </dgm:pt>
    <dgm:pt modelId="{132FEE9C-0007-4EA1-8CBA-501BF2531BDA}">
      <dgm:prSet/>
      <dgm:spPr/>
      <dgm:t>
        <a:bodyPr/>
        <a:lstStyle/>
        <a:p>
          <a:pPr algn="ctr" rtl="0"/>
          <a:r>
            <a:rPr lang="nl-NL" smtClean="0"/>
            <a:t>Karyogram is een chromosomenprotret</a:t>
          </a:r>
          <a:endParaRPr lang="nl-NL"/>
        </a:p>
      </dgm:t>
    </dgm:pt>
    <dgm:pt modelId="{AB6FBF3B-B539-4978-AB59-431C030AA714}" type="parTrans" cxnId="{6B0BE6F2-5CC3-4463-B20A-FC27EF035C76}">
      <dgm:prSet/>
      <dgm:spPr/>
      <dgm:t>
        <a:bodyPr/>
        <a:lstStyle/>
        <a:p>
          <a:pPr algn="ctr"/>
          <a:endParaRPr lang="nl-NL"/>
        </a:p>
      </dgm:t>
    </dgm:pt>
    <dgm:pt modelId="{25290D4B-9DDE-415A-A1D5-3F671F3C2894}" type="sibTrans" cxnId="{6B0BE6F2-5CC3-4463-B20A-FC27EF035C76}">
      <dgm:prSet/>
      <dgm:spPr/>
      <dgm:t>
        <a:bodyPr/>
        <a:lstStyle/>
        <a:p>
          <a:pPr algn="ctr"/>
          <a:endParaRPr lang="nl-NL"/>
        </a:p>
      </dgm:t>
    </dgm:pt>
    <dgm:pt modelId="{7B2F2715-B362-47FD-9A61-F79BFAB1D8D7}" type="pres">
      <dgm:prSet presAssocID="{B1097192-98A5-4F36-93A5-B621C2094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4F43E0B-2ECC-4843-87F5-783C40EB7A61}" type="pres">
      <dgm:prSet presAssocID="{22004297-A64D-42B1-97DC-6E58F0F0C6CC}" presName="parentText" presStyleLbl="node1" presStyleIdx="0" presStyleCnt="2" custLinFactY="-6712" custLinFactNeighborX="-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EA86E3-C1BE-415A-BC8F-FE94F9FE8FA5}" type="pres">
      <dgm:prSet presAssocID="{6C0DB8EA-E625-46BA-91B9-832F33FB6505}" presName="spacer" presStyleCnt="0"/>
      <dgm:spPr/>
    </dgm:pt>
    <dgm:pt modelId="{639C9DC2-CA7A-4DE3-98F7-CB5CF8222581}" type="pres">
      <dgm:prSet presAssocID="{132FEE9C-0007-4EA1-8CBA-501BF2531B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E390C1-2E33-470F-9E8C-0AE2D337EBB0}" type="presOf" srcId="{22004297-A64D-42B1-97DC-6E58F0F0C6CC}" destId="{34F43E0B-2ECC-4843-87F5-783C40EB7A61}" srcOrd="0" destOrd="0" presId="urn:microsoft.com/office/officeart/2005/8/layout/vList2"/>
    <dgm:cxn modelId="{C8D551A3-D5F3-46F5-9C0E-85F7F206FDDF}" type="presOf" srcId="{132FEE9C-0007-4EA1-8CBA-501BF2531BDA}" destId="{639C9DC2-CA7A-4DE3-98F7-CB5CF8222581}" srcOrd="0" destOrd="0" presId="urn:microsoft.com/office/officeart/2005/8/layout/vList2"/>
    <dgm:cxn modelId="{C3830FF8-EDB2-4D0C-A827-0A549A2F1731}" type="presOf" srcId="{B1097192-98A5-4F36-93A5-B621C20940BC}" destId="{7B2F2715-B362-47FD-9A61-F79BFAB1D8D7}" srcOrd="0" destOrd="0" presId="urn:microsoft.com/office/officeart/2005/8/layout/vList2"/>
    <dgm:cxn modelId="{6B0BE6F2-5CC3-4463-B20A-FC27EF035C76}" srcId="{B1097192-98A5-4F36-93A5-B621C20940BC}" destId="{132FEE9C-0007-4EA1-8CBA-501BF2531BDA}" srcOrd="1" destOrd="0" parTransId="{AB6FBF3B-B539-4978-AB59-431C030AA714}" sibTransId="{25290D4B-9DDE-415A-A1D5-3F671F3C2894}"/>
    <dgm:cxn modelId="{1A8E9B00-E79E-4D44-B611-E98CB84345E5}" srcId="{B1097192-98A5-4F36-93A5-B621C20940BC}" destId="{22004297-A64D-42B1-97DC-6E58F0F0C6CC}" srcOrd="0" destOrd="0" parTransId="{7478EF5F-B0C5-4920-B877-421B0FF2495D}" sibTransId="{6C0DB8EA-E625-46BA-91B9-832F33FB6505}"/>
    <dgm:cxn modelId="{492D841C-FEF5-48C1-890A-065869E1A306}" type="presParOf" srcId="{7B2F2715-B362-47FD-9A61-F79BFAB1D8D7}" destId="{34F43E0B-2ECC-4843-87F5-783C40EB7A61}" srcOrd="0" destOrd="0" presId="urn:microsoft.com/office/officeart/2005/8/layout/vList2"/>
    <dgm:cxn modelId="{602B2314-8319-462A-9756-06D44F46A095}" type="presParOf" srcId="{7B2F2715-B362-47FD-9A61-F79BFAB1D8D7}" destId="{ECEA86E3-C1BE-415A-BC8F-FE94F9FE8FA5}" srcOrd="1" destOrd="0" presId="urn:microsoft.com/office/officeart/2005/8/layout/vList2"/>
    <dgm:cxn modelId="{DDC64447-6F8F-4084-BAE3-FF1DE68099B3}" type="presParOf" srcId="{7B2F2715-B362-47FD-9A61-F79BFAB1D8D7}" destId="{639C9DC2-CA7A-4DE3-98F7-CB5CF82225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EFCCAE-22E0-4854-9CD9-31A3F985E3B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4B3A1459-7468-4B2F-80C2-9033A6FB1144}">
      <dgm:prSet/>
      <dgm:spPr/>
      <dgm:t>
        <a:bodyPr/>
        <a:lstStyle/>
        <a:p>
          <a:pPr rtl="0"/>
          <a:r>
            <a:rPr lang="nl-NL" smtClean="0"/>
            <a:t>Celdeling plantaardige / dierlijke cellen</a:t>
          </a:r>
          <a:endParaRPr lang="nl-NL"/>
        </a:p>
      </dgm:t>
    </dgm:pt>
    <dgm:pt modelId="{4A714104-090D-4139-B505-F4E6BAB2ECD2}" type="parTrans" cxnId="{3920C3C6-8867-4709-A6CC-4C1BC0195F6E}">
      <dgm:prSet/>
      <dgm:spPr/>
      <dgm:t>
        <a:bodyPr/>
        <a:lstStyle/>
        <a:p>
          <a:endParaRPr lang="nl-NL"/>
        </a:p>
      </dgm:t>
    </dgm:pt>
    <dgm:pt modelId="{4B5135D0-3FB9-4849-A0AF-BF072CB42267}" type="sibTrans" cxnId="{3920C3C6-8867-4709-A6CC-4C1BC0195F6E}">
      <dgm:prSet/>
      <dgm:spPr/>
      <dgm:t>
        <a:bodyPr/>
        <a:lstStyle/>
        <a:p>
          <a:endParaRPr lang="nl-NL"/>
        </a:p>
      </dgm:t>
    </dgm:pt>
    <dgm:pt modelId="{6981BC52-C6FF-4663-8F5E-0DFDCAF2E600}" type="pres">
      <dgm:prSet presAssocID="{13EFCCAE-22E0-4854-9CD9-31A3F985E3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4F2ADF-C307-4DDF-8F07-0CB503E48CA0}" type="pres">
      <dgm:prSet presAssocID="{4B3A1459-7468-4B2F-80C2-9033A6FB11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920C3C6-8867-4709-A6CC-4C1BC0195F6E}" srcId="{13EFCCAE-22E0-4854-9CD9-31A3F985E3B3}" destId="{4B3A1459-7468-4B2F-80C2-9033A6FB1144}" srcOrd="0" destOrd="0" parTransId="{4A714104-090D-4139-B505-F4E6BAB2ECD2}" sibTransId="{4B5135D0-3FB9-4849-A0AF-BF072CB42267}"/>
    <dgm:cxn modelId="{1006C59E-31AA-473E-B0EF-9D2A9D97D5F5}" type="presOf" srcId="{4B3A1459-7468-4B2F-80C2-9033A6FB1144}" destId="{854F2ADF-C307-4DDF-8F07-0CB503E48CA0}" srcOrd="0" destOrd="0" presId="urn:microsoft.com/office/officeart/2005/8/layout/vList2"/>
    <dgm:cxn modelId="{3D8E8576-4250-4BF0-8CBC-6C5E2F60D6E6}" type="presOf" srcId="{13EFCCAE-22E0-4854-9CD9-31A3F985E3B3}" destId="{6981BC52-C6FF-4663-8F5E-0DFDCAF2E600}" srcOrd="0" destOrd="0" presId="urn:microsoft.com/office/officeart/2005/8/layout/vList2"/>
    <dgm:cxn modelId="{394CC96D-50C0-443A-814C-61DA61C86DA1}" type="presParOf" srcId="{6981BC52-C6FF-4663-8F5E-0DFDCAF2E600}" destId="{854F2ADF-C307-4DDF-8F07-0CB503E48C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ECC34-2634-418A-885D-E8ADF31FE241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3591013E-0571-497E-B292-E8BA8C4B45DC}">
      <dgm:prSet/>
      <dgm:spPr/>
      <dgm:t>
        <a:bodyPr/>
        <a:lstStyle/>
        <a:p>
          <a:pPr rtl="0"/>
          <a:r>
            <a:rPr lang="nl-NL" dirty="0" smtClean="0"/>
            <a:t>§ 3.1 t/m 3.3 Vermeerdering van cellen</a:t>
          </a:r>
          <a:endParaRPr lang="nl-NL" dirty="0"/>
        </a:p>
      </dgm:t>
    </dgm:pt>
    <dgm:pt modelId="{9EC324ED-4F80-44AF-956E-5369E60B7E39}" type="parTrans" cxnId="{A5F88072-C759-44BC-9DAA-BA2BEEDE02F1}">
      <dgm:prSet/>
      <dgm:spPr/>
      <dgm:t>
        <a:bodyPr/>
        <a:lstStyle/>
        <a:p>
          <a:endParaRPr lang="nl-NL"/>
        </a:p>
      </dgm:t>
    </dgm:pt>
    <dgm:pt modelId="{231BB3F1-418E-44CD-B05D-FAB2FA0C003C}" type="sibTrans" cxnId="{A5F88072-C759-44BC-9DAA-BA2BEEDE02F1}">
      <dgm:prSet/>
      <dgm:spPr/>
      <dgm:t>
        <a:bodyPr/>
        <a:lstStyle/>
        <a:p>
          <a:endParaRPr lang="nl-NL"/>
        </a:p>
      </dgm:t>
    </dgm:pt>
    <dgm:pt modelId="{969D7F4F-A1CF-4E0F-A3E6-FD9E556DAD78}" type="pres">
      <dgm:prSet presAssocID="{68CECC34-2634-418A-885D-E8ADF31FE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505F74-211A-480C-BFC3-776028E598C3}" type="pres">
      <dgm:prSet presAssocID="{3591013E-0571-497E-B292-E8BA8C4B45DC}" presName="parentText" presStyleLbl="node1" presStyleIdx="0" presStyleCnt="1" custLinFactNeighborX="-8180" custLinFactNeighborY="-617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5B849CB-2809-466F-B3ED-9788B3613797}" type="presOf" srcId="{3591013E-0571-497E-B292-E8BA8C4B45DC}" destId="{AA505F74-211A-480C-BFC3-776028E598C3}" srcOrd="0" destOrd="0" presId="urn:microsoft.com/office/officeart/2005/8/layout/vList2"/>
    <dgm:cxn modelId="{A5F88072-C759-44BC-9DAA-BA2BEEDE02F1}" srcId="{68CECC34-2634-418A-885D-E8ADF31FE241}" destId="{3591013E-0571-497E-B292-E8BA8C4B45DC}" srcOrd="0" destOrd="0" parTransId="{9EC324ED-4F80-44AF-956E-5369E60B7E39}" sibTransId="{231BB3F1-418E-44CD-B05D-FAB2FA0C003C}"/>
    <dgm:cxn modelId="{3ADF7991-EB43-42A2-AE97-6AF394F295B0}" type="presOf" srcId="{68CECC34-2634-418A-885D-E8ADF31FE241}" destId="{969D7F4F-A1CF-4E0F-A3E6-FD9E556DAD78}" srcOrd="0" destOrd="0" presId="urn:microsoft.com/office/officeart/2005/8/layout/vList2"/>
    <dgm:cxn modelId="{F9BF4CBD-BA72-47B9-A404-E32AA7099A2D}" type="presParOf" srcId="{969D7F4F-A1CF-4E0F-A3E6-FD9E556DAD78}" destId="{AA505F74-211A-480C-BFC3-776028E598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FC284BE-943A-49AC-BB01-D707287EFCC0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4E6B8E8-9C04-444C-96F2-B43ECF6317D8}">
      <dgm:prSet/>
      <dgm:spPr/>
      <dgm:t>
        <a:bodyPr/>
        <a:lstStyle/>
        <a:p>
          <a:pPr rtl="0"/>
          <a:r>
            <a:rPr lang="nl-NL" smtClean="0"/>
            <a:t>Plantaardige cellen: vorming van een middenlamel</a:t>
          </a:r>
          <a:endParaRPr lang="nl-NL"/>
        </a:p>
      </dgm:t>
    </dgm:pt>
    <dgm:pt modelId="{81C77024-49C8-434C-81B3-FB0592440327}" type="parTrans" cxnId="{B5C96BBC-4CB3-4671-9A5E-035FEB78CEFF}">
      <dgm:prSet/>
      <dgm:spPr/>
      <dgm:t>
        <a:bodyPr/>
        <a:lstStyle/>
        <a:p>
          <a:endParaRPr lang="nl-NL"/>
        </a:p>
      </dgm:t>
    </dgm:pt>
    <dgm:pt modelId="{22FC0581-5ED7-450E-84E9-2CCD94FA5DD9}" type="sibTrans" cxnId="{B5C96BBC-4CB3-4671-9A5E-035FEB78CEFF}">
      <dgm:prSet/>
      <dgm:spPr/>
      <dgm:t>
        <a:bodyPr/>
        <a:lstStyle/>
        <a:p>
          <a:endParaRPr lang="nl-NL"/>
        </a:p>
      </dgm:t>
    </dgm:pt>
    <dgm:pt modelId="{35660FAE-36E7-4049-8FDF-355BC389ADC4}">
      <dgm:prSet/>
      <dgm:spPr/>
      <dgm:t>
        <a:bodyPr/>
        <a:lstStyle/>
        <a:p>
          <a:pPr rtl="0"/>
          <a:r>
            <a:rPr lang="nl-NL" smtClean="0"/>
            <a:t>Dierlijke cellen: celdeling door insnoering</a:t>
          </a:r>
          <a:endParaRPr lang="nl-NL"/>
        </a:p>
      </dgm:t>
    </dgm:pt>
    <dgm:pt modelId="{8C82190B-1947-4607-983E-2AE32FB26D9B}" type="parTrans" cxnId="{89AADE50-DB34-4A52-88EB-396B95F1102D}">
      <dgm:prSet/>
      <dgm:spPr/>
      <dgm:t>
        <a:bodyPr/>
        <a:lstStyle/>
        <a:p>
          <a:endParaRPr lang="nl-NL"/>
        </a:p>
      </dgm:t>
    </dgm:pt>
    <dgm:pt modelId="{0BDF14FE-D0E7-4A59-8306-380D791D1F36}" type="sibTrans" cxnId="{89AADE50-DB34-4A52-88EB-396B95F1102D}">
      <dgm:prSet/>
      <dgm:spPr/>
      <dgm:t>
        <a:bodyPr/>
        <a:lstStyle/>
        <a:p>
          <a:endParaRPr lang="nl-NL"/>
        </a:p>
      </dgm:t>
    </dgm:pt>
    <dgm:pt modelId="{FDE1133C-82C1-4DF9-98B9-10428730CAC0}" type="pres">
      <dgm:prSet presAssocID="{8FC284BE-943A-49AC-BB01-D707287EF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BE382F3-CC09-4E8B-A90D-261221D23699}" type="pres">
      <dgm:prSet presAssocID="{94E6B8E8-9C04-444C-96F2-B43ECF6317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74C7AA-51DE-467B-93B6-F7BD126A909A}" type="pres">
      <dgm:prSet presAssocID="{22FC0581-5ED7-450E-84E9-2CCD94FA5DD9}" presName="spacer" presStyleCnt="0"/>
      <dgm:spPr/>
    </dgm:pt>
    <dgm:pt modelId="{D30334D3-86A3-41CB-A46A-254FC532CBF6}" type="pres">
      <dgm:prSet presAssocID="{35660FAE-36E7-4049-8FDF-355BC389AD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5C96BBC-4CB3-4671-9A5E-035FEB78CEFF}" srcId="{8FC284BE-943A-49AC-BB01-D707287EFCC0}" destId="{94E6B8E8-9C04-444C-96F2-B43ECF6317D8}" srcOrd="0" destOrd="0" parTransId="{81C77024-49C8-434C-81B3-FB0592440327}" sibTransId="{22FC0581-5ED7-450E-84E9-2CCD94FA5DD9}"/>
    <dgm:cxn modelId="{89AADE50-DB34-4A52-88EB-396B95F1102D}" srcId="{8FC284BE-943A-49AC-BB01-D707287EFCC0}" destId="{35660FAE-36E7-4049-8FDF-355BC389ADC4}" srcOrd="1" destOrd="0" parTransId="{8C82190B-1947-4607-983E-2AE32FB26D9B}" sibTransId="{0BDF14FE-D0E7-4A59-8306-380D791D1F36}"/>
    <dgm:cxn modelId="{1C7C52D4-A8DA-428A-97AB-7AA730B292B8}" type="presOf" srcId="{35660FAE-36E7-4049-8FDF-355BC389ADC4}" destId="{D30334D3-86A3-41CB-A46A-254FC532CBF6}" srcOrd="0" destOrd="0" presId="urn:microsoft.com/office/officeart/2005/8/layout/vList2"/>
    <dgm:cxn modelId="{862B7FD6-A0D0-4C08-9B67-3A9BC49F9ED7}" type="presOf" srcId="{94E6B8E8-9C04-444C-96F2-B43ECF6317D8}" destId="{3BE382F3-CC09-4E8B-A90D-261221D23699}" srcOrd="0" destOrd="0" presId="urn:microsoft.com/office/officeart/2005/8/layout/vList2"/>
    <dgm:cxn modelId="{A33563E6-94D2-4B0C-ADCA-5E1507F2D624}" type="presOf" srcId="{8FC284BE-943A-49AC-BB01-D707287EFCC0}" destId="{FDE1133C-82C1-4DF9-98B9-10428730CAC0}" srcOrd="0" destOrd="0" presId="urn:microsoft.com/office/officeart/2005/8/layout/vList2"/>
    <dgm:cxn modelId="{55B8D73F-E92C-4475-A0D1-7374F5FA3794}" type="presParOf" srcId="{FDE1133C-82C1-4DF9-98B9-10428730CAC0}" destId="{3BE382F3-CC09-4E8B-A90D-261221D23699}" srcOrd="0" destOrd="0" presId="urn:microsoft.com/office/officeart/2005/8/layout/vList2"/>
    <dgm:cxn modelId="{C5EEFF94-2A9C-4014-B6A5-39AFB43607D9}" type="presParOf" srcId="{FDE1133C-82C1-4DF9-98B9-10428730CAC0}" destId="{DF74C7AA-51DE-467B-93B6-F7BD126A909A}" srcOrd="1" destOrd="0" presId="urn:microsoft.com/office/officeart/2005/8/layout/vList2"/>
    <dgm:cxn modelId="{2E9E69B8-1849-4081-B041-E955840EE91F}" type="presParOf" srcId="{FDE1133C-82C1-4DF9-98B9-10428730CAC0}" destId="{D30334D3-86A3-41CB-A46A-254FC532CB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CE457-29A9-40DA-8E56-515C135BCC3B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5D086ECA-C37B-409F-8F67-7D88407222EB}">
      <dgm:prSet/>
      <dgm:spPr/>
      <dgm:t>
        <a:bodyPr/>
        <a:lstStyle/>
        <a:p>
          <a:pPr algn="ctr" rtl="0"/>
          <a:r>
            <a:rPr lang="nl-NL" smtClean="0"/>
            <a:t>Vermeerdering van cellen</a:t>
          </a:r>
          <a:endParaRPr lang="nl-NL"/>
        </a:p>
      </dgm:t>
    </dgm:pt>
    <dgm:pt modelId="{A3DF7A9B-615A-4877-A6D7-BB5D296C3E80}" type="parTrans" cxnId="{FFD8F9EA-6755-4516-BBCE-1287E15B079C}">
      <dgm:prSet/>
      <dgm:spPr/>
      <dgm:t>
        <a:bodyPr/>
        <a:lstStyle/>
        <a:p>
          <a:endParaRPr lang="nl-NL"/>
        </a:p>
      </dgm:t>
    </dgm:pt>
    <dgm:pt modelId="{0572BC61-45A7-4D52-BAF0-750A278CD946}" type="sibTrans" cxnId="{FFD8F9EA-6755-4516-BBCE-1287E15B079C}">
      <dgm:prSet/>
      <dgm:spPr/>
      <dgm:t>
        <a:bodyPr/>
        <a:lstStyle/>
        <a:p>
          <a:endParaRPr lang="nl-NL"/>
        </a:p>
      </dgm:t>
    </dgm:pt>
    <dgm:pt modelId="{74F8F677-486A-4424-8704-AB5DD4BDDEE1}" type="pres">
      <dgm:prSet presAssocID="{02BCE457-29A9-40DA-8E56-515C135BCC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5B6046B-1811-4CB3-88A8-67E0EDB86298}" type="pres">
      <dgm:prSet presAssocID="{5D086ECA-C37B-409F-8F67-7D88407222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6BFC30-2C37-49D6-BDCE-9E9A24108F63}" type="presOf" srcId="{02BCE457-29A9-40DA-8E56-515C135BCC3B}" destId="{74F8F677-486A-4424-8704-AB5DD4BDDEE1}" srcOrd="0" destOrd="0" presId="urn:microsoft.com/office/officeart/2005/8/layout/vList2"/>
    <dgm:cxn modelId="{E31E7FDA-06F2-4B13-83EC-9007A2CF794D}" type="presOf" srcId="{5D086ECA-C37B-409F-8F67-7D88407222EB}" destId="{05B6046B-1811-4CB3-88A8-67E0EDB86298}" srcOrd="0" destOrd="0" presId="urn:microsoft.com/office/officeart/2005/8/layout/vList2"/>
    <dgm:cxn modelId="{FFD8F9EA-6755-4516-BBCE-1287E15B079C}" srcId="{02BCE457-29A9-40DA-8E56-515C135BCC3B}" destId="{5D086ECA-C37B-409F-8F67-7D88407222EB}" srcOrd="0" destOrd="0" parTransId="{A3DF7A9B-615A-4877-A6D7-BB5D296C3E80}" sibTransId="{0572BC61-45A7-4D52-BAF0-750A278CD946}"/>
    <dgm:cxn modelId="{4DC351AF-DB7A-4A93-88DD-3B14FAF60BD8}" type="presParOf" srcId="{74F8F677-486A-4424-8704-AB5DD4BDDEE1}" destId="{05B6046B-1811-4CB3-88A8-67E0EDB862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920AB-BBF4-4018-AD6D-6E0FA70B89F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ED005CD-86B2-4245-9C0A-495CFA24ED40}">
      <dgm:prSet/>
      <dgm:spPr/>
      <dgm:t>
        <a:bodyPr/>
        <a:lstStyle/>
        <a:p>
          <a:pPr algn="ctr" rtl="0"/>
          <a:r>
            <a:rPr lang="nl-NL" dirty="0" smtClean="0"/>
            <a:t>Klievingsdelingen: bevruchte eicel</a:t>
          </a:r>
          <a:endParaRPr lang="nl-NL" dirty="0"/>
        </a:p>
      </dgm:t>
    </dgm:pt>
    <dgm:pt modelId="{F15E2D2F-3D8A-4E12-92DF-C5D598DC5FE3}" type="parTrans" cxnId="{C49E1FC9-C10B-43B2-88AA-76C8F6E96DE9}">
      <dgm:prSet/>
      <dgm:spPr/>
      <dgm:t>
        <a:bodyPr/>
        <a:lstStyle/>
        <a:p>
          <a:pPr algn="ctr"/>
          <a:endParaRPr lang="nl-NL"/>
        </a:p>
      </dgm:t>
    </dgm:pt>
    <dgm:pt modelId="{BE219690-B8BE-492F-A282-E40A99DD3C52}" type="sibTrans" cxnId="{C49E1FC9-C10B-43B2-88AA-76C8F6E96DE9}">
      <dgm:prSet/>
      <dgm:spPr/>
      <dgm:t>
        <a:bodyPr/>
        <a:lstStyle/>
        <a:p>
          <a:pPr algn="ctr"/>
          <a:endParaRPr lang="nl-NL"/>
        </a:p>
      </dgm:t>
    </dgm:pt>
    <dgm:pt modelId="{A628E14B-E8DD-4FDB-B9CC-B805560ED0F0}">
      <dgm:prSet/>
      <dgm:spPr/>
      <dgm:t>
        <a:bodyPr/>
        <a:lstStyle/>
        <a:p>
          <a:pPr algn="ctr" rtl="0"/>
          <a:r>
            <a:rPr lang="nl-NL" smtClean="0"/>
            <a:t>Totale grootte gelijk </a:t>
          </a:r>
          <a:r>
            <a:rPr lang="nl-NL" smtClean="0">
              <a:sym typeface="Wingdings"/>
            </a:rPr>
            <a:t></a:t>
          </a:r>
          <a:r>
            <a:rPr lang="nl-NL" smtClean="0"/>
            <a:t> gedeelde cellen kleiner</a:t>
          </a:r>
          <a:endParaRPr lang="nl-NL"/>
        </a:p>
      </dgm:t>
    </dgm:pt>
    <dgm:pt modelId="{D87AE466-75CD-49A6-B45C-C9CDBF88DD73}" type="parTrans" cxnId="{C069FC67-6D8A-4B7F-AE04-E167D1D438CC}">
      <dgm:prSet/>
      <dgm:spPr/>
      <dgm:t>
        <a:bodyPr/>
        <a:lstStyle/>
        <a:p>
          <a:pPr algn="ctr"/>
          <a:endParaRPr lang="nl-NL"/>
        </a:p>
      </dgm:t>
    </dgm:pt>
    <dgm:pt modelId="{C0977956-2959-468C-A939-5D2A76B607AA}" type="sibTrans" cxnId="{C069FC67-6D8A-4B7F-AE04-E167D1D438CC}">
      <dgm:prSet/>
      <dgm:spPr/>
      <dgm:t>
        <a:bodyPr/>
        <a:lstStyle/>
        <a:p>
          <a:pPr algn="ctr"/>
          <a:endParaRPr lang="nl-NL"/>
        </a:p>
      </dgm:t>
    </dgm:pt>
    <dgm:pt modelId="{997ED0DD-D65E-423A-BADC-3B8BAE106D74}">
      <dgm:prSet/>
      <dgm:spPr/>
      <dgm:t>
        <a:bodyPr/>
        <a:lstStyle/>
        <a:p>
          <a:pPr algn="ctr" rtl="0"/>
          <a:r>
            <a:rPr lang="nl-NL" dirty="0" err="1" smtClean="0"/>
            <a:t>Meercelligen</a:t>
          </a:r>
          <a:r>
            <a:rPr lang="nl-NL" dirty="0" smtClean="0"/>
            <a:t>: delende cellen in ‘deelweefsels’ </a:t>
          </a:r>
          <a:endParaRPr lang="nl-NL" dirty="0"/>
        </a:p>
      </dgm:t>
    </dgm:pt>
    <dgm:pt modelId="{735E7419-2F30-4771-8919-A9571F59C69B}" type="parTrans" cxnId="{429A13D1-344D-45DB-9623-9E20E77310C1}">
      <dgm:prSet/>
      <dgm:spPr/>
      <dgm:t>
        <a:bodyPr/>
        <a:lstStyle/>
        <a:p>
          <a:pPr algn="ctr"/>
          <a:endParaRPr lang="nl-NL"/>
        </a:p>
      </dgm:t>
    </dgm:pt>
    <dgm:pt modelId="{00297394-31A2-4E18-B1ED-B176F36D8760}" type="sibTrans" cxnId="{429A13D1-344D-45DB-9623-9E20E77310C1}">
      <dgm:prSet/>
      <dgm:spPr/>
      <dgm:t>
        <a:bodyPr/>
        <a:lstStyle/>
        <a:p>
          <a:pPr algn="ctr"/>
          <a:endParaRPr lang="nl-NL"/>
        </a:p>
      </dgm:t>
    </dgm:pt>
    <dgm:pt modelId="{E280470D-4CEA-431E-963D-156498702FC2}">
      <dgm:prSet/>
      <dgm:spPr/>
      <dgm:t>
        <a:bodyPr/>
        <a:lstStyle/>
        <a:p>
          <a:pPr algn="ctr" rtl="0"/>
          <a:r>
            <a:rPr lang="nl-NL" smtClean="0"/>
            <a:t>Gespecialiseerde cellen delen meestal niet</a:t>
          </a:r>
          <a:endParaRPr lang="nl-NL"/>
        </a:p>
      </dgm:t>
    </dgm:pt>
    <dgm:pt modelId="{460E4F3B-4B8A-4DED-9655-716185635F0B}" type="parTrans" cxnId="{8B3CB728-EE32-46C8-82E9-D97F4ECB60ED}">
      <dgm:prSet/>
      <dgm:spPr/>
      <dgm:t>
        <a:bodyPr/>
        <a:lstStyle/>
        <a:p>
          <a:pPr algn="ctr"/>
          <a:endParaRPr lang="nl-NL"/>
        </a:p>
      </dgm:t>
    </dgm:pt>
    <dgm:pt modelId="{E4EFA470-C581-4CD6-AC53-306CC2165A00}" type="sibTrans" cxnId="{8B3CB728-EE32-46C8-82E9-D97F4ECB60ED}">
      <dgm:prSet/>
      <dgm:spPr/>
      <dgm:t>
        <a:bodyPr/>
        <a:lstStyle/>
        <a:p>
          <a:pPr algn="ctr"/>
          <a:endParaRPr lang="nl-NL"/>
        </a:p>
      </dgm:t>
    </dgm:pt>
    <dgm:pt modelId="{E7336097-DD49-45B0-BA62-B629D423C7D4}">
      <dgm:prSet/>
      <dgm:spPr/>
      <dgm:t>
        <a:bodyPr/>
        <a:lstStyle/>
        <a:p>
          <a:pPr algn="ctr" rtl="0"/>
          <a:r>
            <a:rPr lang="nl-NL" dirty="0" smtClean="0"/>
            <a:t>Roodbeenmerg – </a:t>
          </a:r>
          <a:r>
            <a:rPr lang="nl-NL" dirty="0" err="1" smtClean="0"/>
            <a:t>kiemlaag</a:t>
          </a:r>
          <a:r>
            <a:rPr lang="nl-NL" dirty="0" smtClean="0"/>
            <a:t> huid en darmwand </a:t>
          </a:r>
          <a:endParaRPr lang="nl-NL" dirty="0"/>
        </a:p>
      </dgm:t>
    </dgm:pt>
    <dgm:pt modelId="{1DECEE6B-4D77-427A-858D-9B7C8CFFA447}" type="parTrans" cxnId="{DC096B65-FC50-4E5F-BFC5-031AF4E3B27C}">
      <dgm:prSet/>
      <dgm:spPr/>
      <dgm:t>
        <a:bodyPr/>
        <a:lstStyle/>
        <a:p>
          <a:pPr algn="ctr"/>
          <a:endParaRPr lang="nl-NL"/>
        </a:p>
      </dgm:t>
    </dgm:pt>
    <dgm:pt modelId="{CDB261BB-B398-470E-B764-C68BCAB0A7E8}" type="sibTrans" cxnId="{DC096B65-FC50-4E5F-BFC5-031AF4E3B27C}">
      <dgm:prSet/>
      <dgm:spPr/>
      <dgm:t>
        <a:bodyPr/>
        <a:lstStyle/>
        <a:p>
          <a:pPr algn="ctr"/>
          <a:endParaRPr lang="nl-NL"/>
        </a:p>
      </dgm:t>
    </dgm:pt>
    <dgm:pt modelId="{14C5365A-1A68-4009-8DBB-DFF25A73E35A}">
      <dgm:prSet/>
      <dgm:spPr/>
      <dgm:t>
        <a:bodyPr/>
        <a:lstStyle/>
        <a:p>
          <a:pPr algn="ctr" rtl="0"/>
          <a:r>
            <a:rPr lang="nl-NL" smtClean="0"/>
            <a:t>Meercelligen: delen = groeien / ontwikkelen</a:t>
          </a:r>
          <a:endParaRPr lang="nl-NL"/>
        </a:p>
      </dgm:t>
    </dgm:pt>
    <dgm:pt modelId="{90D63147-5EB3-4221-A2A5-B23EB34F6ACD}" type="parTrans" cxnId="{C5156843-2747-4607-9358-F9EEABC56F4B}">
      <dgm:prSet/>
      <dgm:spPr/>
      <dgm:t>
        <a:bodyPr/>
        <a:lstStyle/>
        <a:p>
          <a:pPr algn="ctr"/>
          <a:endParaRPr lang="nl-NL"/>
        </a:p>
      </dgm:t>
    </dgm:pt>
    <dgm:pt modelId="{72F5725A-D8F7-48CD-B2A1-A2D99E3FF4DD}" type="sibTrans" cxnId="{C5156843-2747-4607-9358-F9EEABC56F4B}">
      <dgm:prSet/>
      <dgm:spPr/>
      <dgm:t>
        <a:bodyPr/>
        <a:lstStyle/>
        <a:p>
          <a:pPr algn="ctr"/>
          <a:endParaRPr lang="nl-NL"/>
        </a:p>
      </dgm:t>
    </dgm:pt>
    <dgm:pt modelId="{C515DE50-3954-49B4-9C08-6B87617E3AC9}">
      <dgm:prSet/>
      <dgm:spPr/>
      <dgm:t>
        <a:bodyPr/>
        <a:lstStyle/>
        <a:p>
          <a:pPr algn="ctr" rtl="0"/>
          <a:r>
            <a:rPr lang="nl-NL" smtClean="0"/>
            <a:t>Eencelligen: delen = vermeerderen</a:t>
          </a:r>
          <a:endParaRPr lang="nl-NL"/>
        </a:p>
      </dgm:t>
    </dgm:pt>
    <dgm:pt modelId="{EE90029A-C57F-4D2D-B695-CD5B28BD5B4E}" type="parTrans" cxnId="{486C08DF-C30D-4CC7-A749-7D25C559DB6D}">
      <dgm:prSet/>
      <dgm:spPr/>
      <dgm:t>
        <a:bodyPr/>
        <a:lstStyle/>
        <a:p>
          <a:pPr algn="ctr"/>
          <a:endParaRPr lang="nl-NL"/>
        </a:p>
      </dgm:t>
    </dgm:pt>
    <dgm:pt modelId="{3BA5ED65-50BA-49DD-AF16-568C24B5D891}" type="sibTrans" cxnId="{486C08DF-C30D-4CC7-A749-7D25C559DB6D}">
      <dgm:prSet/>
      <dgm:spPr/>
      <dgm:t>
        <a:bodyPr/>
        <a:lstStyle/>
        <a:p>
          <a:pPr algn="ctr"/>
          <a:endParaRPr lang="nl-NL"/>
        </a:p>
      </dgm:t>
    </dgm:pt>
    <dgm:pt modelId="{BBE593DA-78BB-462B-B763-6DAE232F5CFB}">
      <dgm:prSet/>
      <dgm:spPr/>
      <dgm:t>
        <a:bodyPr/>
        <a:lstStyle/>
        <a:p>
          <a:pPr algn="ctr" rtl="0"/>
          <a:r>
            <a:rPr lang="nl-NL" dirty="0" smtClean="0"/>
            <a:t>Groeizone botten – geslachtscellen </a:t>
          </a:r>
          <a:endParaRPr lang="nl-NL" dirty="0"/>
        </a:p>
      </dgm:t>
    </dgm:pt>
    <dgm:pt modelId="{2054B6A4-FCFD-46D8-8733-BA6473FB6549}" type="parTrans" cxnId="{774B782D-111D-4F12-8DC4-1555DCC2216E}">
      <dgm:prSet/>
      <dgm:spPr/>
      <dgm:t>
        <a:bodyPr/>
        <a:lstStyle/>
        <a:p>
          <a:pPr algn="ctr"/>
          <a:endParaRPr lang="nl-NL"/>
        </a:p>
      </dgm:t>
    </dgm:pt>
    <dgm:pt modelId="{157E9566-3D86-4161-98B3-BA4E82463A97}" type="sibTrans" cxnId="{774B782D-111D-4F12-8DC4-1555DCC2216E}">
      <dgm:prSet/>
      <dgm:spPr/>
      <dgm:t>
        <a:bodyPr/>
        <a:lstStyle/>
        <a:p>
          <a:pPr algn="ctr"/>
          <a:endParaRPr lang="nl-NL"/>
        </a:p>
      </dgm:t>
    </dgm:pt>
    <dgm:pt modelId="{779BE382-4CDB-46A5-9062-C7C1AB632E57}" type="pres">
      <dgm:prSet presAssocID="{7E5920AB-BBF4-4018-AD6D-6E0FA70B89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FA73551-8258-44BB-92BF-0068DDCDC007}" type="pres">
      <dgm:prSet presAssocID="{5ED005CD-86B2-4245-9C0A-495CFA24ED4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A3CA24F-0945-4B00-8D14-7ED4C833917C}" type="pres">
      <dgm:prSet presAssocID="{BE219690-B8BE-492F-A282-E40A99DD3C52}" presName="spacer" presStyleCnt="0"/>
      <dgm:spPr/>
    </dgm:pt>
    <dgm:pt modelId="{59F098D4-8362-490C-B453-0508810A11D3}" type="pres">
      <dgm:prSet presAssocID="{A628E14B-E8DD-4FDB-B9CC-B805560ED0F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076006-3F73-4898-814E-A92AF8DAEBD0}" type="pres">
      <dgm:prSet presAssocID="{C0977956-2959-468C-A939-5D2A76B607AA}" presName="spacer" presStyleCnt="0"/>
      <dgm:spPr/>
    </dgm:pt>
    <dgm:pt modelId="{0FDAE1A2-CEA7-4143-9225-5E411683FE58}" type="pres">
      <dgm:prSet presAssocID="{997ED0DD-D65E-423A-BADC-3B8BAE106D7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AE8BB9-9B97-4142-88AC-02059010F25D}" type="pres">
      <dgm:prSet presAssocID="{00297394-31A2-4E18-B1ED-B176F36D8760}" presName="spacer" presStyleCnt="0"/>
      <dgm:spPr/>
    </dgm:pt>
    <dgm:pt modelId="{9A63854D-DB3E-4907-B093-423DEFC05B81}" type="pres">
      <dgm:prSet presAssocID="{E280470D-4CEA-431E-963D-156498702FC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597D38-4D1D-4DDE-89E6-5291878B9F90}" type="pres">
      <dgm:prSet presAssocID="{E4EFA470-C581-4CD6-AC53-306CC2165A00}" presName="spacer" presStyleCnt="0"/>
      <dgm:spPr/>
    </dgm:pt>
    <dgm:pt modelId="{3DF0C70F-23E7-4BDB-BA1A-3BE0DEFE94FE}" type="pres">
      <dgm:prSet presAssocID="{E7336097-DD49-45B0-BA62-B629D423C7D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3711E9-F24B-4EAB-B011-0B30CFA953CB}" type="pres">
      <dgm:prSet presAssocID="{CDB261BB-B398-470E-B764-C68BCAB0A7E8}" presName="spacer" presStyleCnt="0"/>
      <dgm:spPr/>
    </dgm:pt>
    <dgm:pt modelId="{2C20DA67-5B87-47E5-8D9A-67882D960599}" type="pres">
      <dgm:prSet presAssocID="{BBE593DA-78BB-462B-B763-6DAE232F5CF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DFFBF5-FE7A-4A04-BF3C-FA6DF38EE38A}" type="pres">
      <dgm:prSet presAssocID="{157E9566-3D86-4161-98B3-BA4E82463A97}" presName="spacer" presStyleCnt="0"/>
      <dgm:spPr/>
    </dgm:pt>
    <dgm:pt modelId="{FBC7FC80-A17D-444F-82CB-80283E3F3D58}" type="pres">
      <dgm:prSet presAssocID="{14C5365A-1A68-4009-8DBB-DFF25A73E35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BD75D-9516-4B83-A523-4C1F23C3B2DB}" type="pres">
      <dgm:prSet presAssocID="{72F5725A-D8F7-48CD-B2A1-A2D99E3FF4DD}" presName="spacer" presStyleCnt="0"/>
      <dgm:spPr/>
    </dgm:pt>
    <dgm:pt modelId="{1F47EC18-286A-45A4-B81D-484836420E22}" type="pres">
      <dgm:prSet presAssocID="{C515DE50-3954-49B4-9C08-6B87617E3AC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C515444-C979-4B3D-8391-4DD91A7088F8}" type="presOf" srcId="{5ED005CD-86B2-4245-9C0A-495CFA24ED40}" destId="{1FA73551-8258-44BB-92BF-0068DDCDC007}" srcOrd="0" destOrd="0" presId="urn:microsoft.com/office/officeart/2005/8/layout/vList2"/>
    <dgm:cxn modelId="{429A13D1-344D-45DB-9623-9E20E77310C1}" srcId="{7E5920AB-BBF4-4018-AD6D-6E0FA70B89FC}" destId="{997ED0DD-D65E-423A-BADC-3B8BAE106D74}" srcOrd="2" destOrd="0" parTransId="{735E7419-2F30-4771-8919-A9571F59C69B}" sibTransId="{00297394-31A2-4E18-B1ED-B176F36D8760}"/>
    <dgm:cxn modelId="{C5156843-2747-4607-9358-F9EEABC56F4B}" srcId="{7E5920AB-BBF4-4018-AD6D-6E0FA70B89FC}" destId="{14C5365A-1A68-4009-8DBB-DFF25A73E35A}" srcOrd="6" destOrd="0" parTransId="{90D63147-5EB3-4221-A2A5-B23EB34F6ACD}" sibTransId="{72F5725A-D8F7-48CD-B2A1-A2D99E3FF4DD}"/>
    <dgm:cxn modelId="{BB85C51E-AF06-4F7A-AB63-0B76699F9362}" type="presOf" srcId="{997ED0DD-D65E-423A-BADC-3B8BAE106D74}" destId="{0FDAE1A2-CEA7-4143-9225-5E411683FE58}" srcOrd="0" destOrd="0" presId="urn:microsoft.com/office/officeart/2005/8/layout/vList2"/>
    <dgm:cxn modelId="{8B3CB728-EE32-46C8-82E9-D97F4ECB60ED}" srcId="{7E5920AB-BBF4-4018-AD6D-6E0FA70B89FC}" destId="{E280470D-4CEA-431E-963D-156498702FC2}" srcOrd="3" destOrd="0" parTransId="{460E4F3B-4B8A-4DED-9655-716185635F0B}" sibTransId="{E4EFA470-C581-4CD6-AC53-306CC2165A00}"/>
    <dgm:cxn modelId="{DC096B65-FC50-4E5F-BFC5-031AF4E3B27C}" srcId="{7E5920AB-BBF4-4018-AD6D-6E0FA70B89FC}" destId="{E7336097-DD49-45B0-BA62-B629D423C7D4}" srcOrd="4" destOrd="0" parTransId="{1DECEE6B-4D77-427A-858D-9B7C8CFFA447}" sibTransId="{CDB261BB-B398-470E-B764-C68BCAB0A7E8}"/>
    <dgm:cxn modelId="{774B782D-111D-4F12-8DC4-1555DCC2216E}" srcId="{7E5920AB-BBF4-4018-AD6D-6E0FA70B89FC}" destId="{BBE593DA-78BB-462B-B763-6DAE232F5CFB}" srcOrd="5" destOrd="0" parTransId="{2054B6A4-FCFD-46D8-8733-BA6473FB6549}" sibTransId="{157E9566-3D86-4161-98B3-BA4E82463A97}"/>
    <dgm:cxn modelId="{FA4D8047-29F6-4C29-AE2E-7B78218EB3B1}" type="presOf" srcId="{14C5365A-1A68-4009-8DBB-DFF25A73E35A}" destId="{FBC7FC80-A17D-444F-82CB-80283E3F3D58}" srcOrd="0" destOrd="0" presId="urn:microsoft.com/office/officeart/2005/8/layout/vList2"/>
    <dgm:cxn modelId="{5F7F005F-401B-4C2F-822B-BA9281C59C8E}" type="presOf" srcId="{E280470D-4CEA-431E-963D-156498702FC2}" destId="{9A63854D-DB3E-4907-B093-423DEFC05B81}" srcOrd="0" destOrd="0" presId="urn:microsoft.com/office/officeart/2005/8/layout/vList2"/>
    <dgm:cxn modelId="{486C08DF-C30D-4CC7-A749-7D25C559DB6D}" srcId="{7E5920AB-BBF4-4018-AD6D-6E0FA70B89FC}" destId="{C515DE50-3954-49B4-9C08-6B87617E3AC9}" srcOrd="7" destOrd="0" parTransId="{EE90029A-C57F-4D2D-B695-CD5B28BD5B4E}" sibTransId="{3BA5ED65-50BA-49DD-AF16-568C24B5D891}"/>
    <dgm:cxn modelId="{C49E1FC9-C10B-43B2-88AA-76C8F6E96DE9}" srcId="{7E5920AB-BBF4-4018-AD6D-6E0FA70B89FC}" destId="{5ED005CD-86B2-4245-9C0A-495CFA24ED40}" srcOrd="0" destOrd="0" parTransId="{F15E2D2F-3D8A-4E12-92DF-C5D598DC5FE3}" sibTransId="{BE219690-B8BE-492F-A282-E40A99DD3C52}"/>
    <dgm:cxn modelId="{7BEB6A19-C66B-46B9-B4F5-008B7E209221}" type="presOf" srcId="{BBE593DA-78BB-462B-B763-6DAE232F5CFB}" destId="{2C20DA67-5B87-47E5-8D9A-67882D960599}" srcOrd="0" destOrd="0" presId="urn:microsoft.com/office/officeart/2005/8/layout/vList2"/>
    <dgm:cxn modelId="{15DDA59D-C943-4212-8D4D-2778797B1F00}" type="presOf" srcId="{7E5920AB-BBF4-4018-AD6D-6E0FA70B89FC}" destId="{779BE382-4CDB-46A5-9062-C7C1AB632E57}" srcOrd="0" destOrd="0" presId="urn:microsoft.com/office/officeart/2005/8/layout/vList2"/>
    <dgm:cxn modelId="{662CCF31-8F98-4050-BA16-CF66BA1E5B73}" type="presOf" srcId="{E7336097-DD49-45B0-BA62-B629D423C7D4}" destId="{3DF0C70F-23E7-4BDB-BA1A-3BE0DEFE94FE}" srcOrd="0" destOrd="0" presId="urn:microsoft.com/office/officeart/2005/8/layout/vList2"/>
    <dgm:cxn modelId="{C069FC67-6D8A-4B7F-AE04-E167D1D438CC}" srcId="{7E5920AB-BBF4-4018-AD6D-6E0FA70B89FC}" destId="{A628E14B-E8DD-4FDB-B9CC-B805560ED0F0}" srcOrd="1" destOrd="0" parTransId="{D87AE466-75CD-49A6-B45C-C9CDBF88DD73}" sibTransId="{C0977956-2959-468C-A939-5D2A76B607AA}"/>
    <dgm:cxn modelId="{9088CC12-B16A-4AFE-8865-994F60C278F3}" type="presOf" srcId="{A628E14B-E8DD-4FDB-B9CC-B805560ED0F0}" destId="{59F098D4-8362-490C-B453-0508810A11D3}" srcOrd="0" destOrd="0" presId="urn:microsoft.com/office/officeart/2005/8/layout/vList2"/>
    <dgm:cxn modelId="{7457A659-A65D-42BF-8D5A-DF0DC0F24361}" type="presOf" srcId="{C515DE50-3954-49B4-9C08-6B87617E3AC9}" destId="{1F47EC18-286A-45A4-B81D-484836420E22}" srcOrd="0" destOrd="0" presId="urn:microsoft.com/office/officeart/2005/8/layout/vList2"/>
    <dgm:cxn modelId="{53323612-14DF-4F10-B9BE-6EDA1A1FA015}" type="presParOf" srcId="{779BE382-4CDB-46A5-9062-C7C1AB632E57}" destId="{1FA73551-8258-44BB-92BF-0068DDCDC007}" srcOrd="0" destOrd="0" presId="urn:microsoft.com/office/officeart/2005/8/layout/vList2"/>
    <dgm:cxn modelId="{295143BF-ED01-4F0F-A351-22C5CD7C6802}" type="presParOf" srcId="{779BE382-4CDB-46A5-9062-C7C1AB632E57}" destId="{7A3CA24F-0945-4B00-8D14-7ED4C833917C}" srcOrd="1" destOrd="0" presId="urn:microsoft.com/office/officeart/2005/8/layout/vList2"/>
    <dgm:cxn modelId="{020FCC5C-EFCD-4EA6-9390-CE86625B9F42}" type="presParOf" srcId="{779BE382-4CDB-46A5-9062-C7C1AB632E57}" destId="{59F098D4-8362-490C-B453-0508810A11D3}" srcOrd="2" destOrd="0" presId="urn:microsoft.com/office/officeart/2005/8/layout/vList2"/>
    <dgm:cxn modelId="{A6B0564F-AB60-4790-ACB3-00EEF1642D9D}" type="presParOf" srcId="{779BE382-4CDB-46A5-9062-C7C1AB632E57}" destId="{20076006-3F73-4898-814E-A92AF8DAEBD0}" srcOrd="3" destOrd="0" presId="urn:microsoft.com/office/officeart/2005/8/layout/vList2"/>
    <dgm:cxn modelId="{70EF3E36-349E-45B2-89F1-DB8AE8553536}" type="presParOf" srcId="{779BE382-4CDB-46A5-9062-C7C1AB632E57}" destId="{0FDAE1A2-CEA7-4143-9225-5E411683FE58}" srcOrd="4" destOrd="0" presId="urn:microsoft.com/office/officeart/2005/8/layout/vList2"/>
    <dgm:cxn modelId="{64ACBCDF-5CFD-4D79-AE46-37A4575B3F1D}" type="presParOf" srcId="{779BE382-4CDB-46A5-9062-C7C1AB632E57}" destId="{A0AE8BB9-9B97-4142-88AC-02059010F25D}" srcOrd="5" destOrd="0" presId="urn:microsoft.com/office/officeart/2005/8/layout/vList2"/>
    <dgm:cxn modelId="{7811A42D-FF7C-430D-A639-9216DAB493D9}" type="presParOf" srcId="{779BE382-4CDB-46A5-9062-C7C1AB632E57}" destId="{9A63854D-DB3E-4907-B093-423DEFC05B81}" srcOrd="6" destOrd="0" presId="urn:microsoft.com/office/officeart/2005/8/layout/vList2"/>
    <dgm:cxn modelId="{5A2B8C52-B647-4D65-B8D9-96CD62C6A708}" type="presParOf" srcId="{779BE382-4CDB-46A5-9062-C7C1AB632E57}" destId="{05597D38-4D1D-4DDE-89E6-5291878B9F90}" srcOrd="7" destOrd="0" presId="urn:microsoft.com/office/officeart/2005/8/layout/vList2"/>
    <dgm:cxn modelId="{F0E3AC11-4DFB-4D60-9F21-3835A25EE8AC}" type="presParOf" srcId="{779BE382-4CDB-46A5-9062-C7C1AB632E57}" destId="{3DF0C70F-23E7-4BDB-BA1A-3BE0DEFE94FE}" srcOrd="8" destOrd="0" presId="urn:microsoft.com/office/officeart/2005/8/layout/vList2"/>
    <dgm:cxn modelId="{50308244-83DB-41C1-A280-4594FFBE0318}" type="presParOf" srcId="{779BE382-4CDB-46A5-9062-C7C1AB632E57}" destId="{3F3711E9-F24B-4EAB-B011-0B30CFA953CB}" srcOrd="9" destOrd="0" presId="urn:microsoft.com/office/officeart/2005/8/layout/vList2"/>
    <dgm:cxn modelId="{F54D1C06-9ED4-4D0C-92B4-DF6215FE2E28}" type="presParOf" srcId="{779BE382-4CDB-46A5-9062-C7C1AB632E57}" destId="{2C20DA67-5B87-47E5-8D9A-67882D960599}" srcOrd="10" destOrd="0" presId="urn:microsoft.com/office/officeart/2005/8/layout/vList2"/>
    <dgm:cxn modelId="{86D6DE61-E4A8-45E3-9538-0E2EFCF458BA}" type="presParOf" srcId="{779BE382-4CDB-46A5-9062-C7C1AB632E57}" destId="{0DDFFBF5-FE7A-4A04-BF3C-FA6DF38EE38A}" srcOrd="11" destOrd="0" presId="urn:microsoft.com/office/officeart/2005/8/layout/vList2"/>
    <dgm:cxn modelId="{9938F388-A26F-4D20-9616-D547AA0CBF81}" type="presParOf" srcId="{779BE382-4CDB-46A5-9062-C7C1AB632E57}" destId="{FBC7FC80-A17D-444F-82CB-80283E3F3D58}" srcOrd="12" destOrd="0" presId="urn:microsoft.com/office/officeart/2005/8/layout/vList2"/>
    <dgm:cxn modelId="{1C368227-D770-4EFE-94A8-9D96FBB6FBFC}" type="presParOf" srcId="{779BE382-4CDB-46A5-9062-C7C1AB632E57}" destId="{BCCBD75D-9516-4B83-A523-4C1F23C3B2DB}" srcOrd="13" destOrd="0" presId="urn:microsoft.com/office/officeart/2005/8/layout/vList2"/>
    <dgm:cxn modelId="{C8FA3C73-1E79-4240-A398-E3C5037091FD}" type="presParOf" srcId="{779BE382-4CDB-46A5-9062-C7C1AB632E57}" destId="{1F47EC18-286A-45A4-B81D-484836420E2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74BED9-2B39-4744-A168-6882DA880DC8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81E74966-BF89-41FD-82CA-36CFC81938BE}">
      <dgm:prSet/>
      <dgm:spPr/>
      <dgm:t>
        <a:bodyPr/>
        <a:lstStyle/>
        <a:p>
          <a:pPr rtl="0"/>
          <a:r>
            <a:rPr lang="nl-NL" dirty="0" smtClean="0"/>
            <a:t>Hoe deelt een cel zich: productie organellen</a:t>
          </a:r>
          <a:endParaRPr lang="nl-NL" dirty="0"/>
        </a:p>
      </dgm:t>
    </dgm:pt>
    <dgm:pt modelId="{FD91B8BE-B629-4F13-930F-EF9647A095BD}" type="parTrans" cxnId="{7696DE6C-8AC3-415B-9688-6636687CBE0C}">
      <dgm:prSet/>
      <dgm:spPr/>
      <dgm:t>
        <a:bodyPr/>
        <a:lstStyle/>
        <a:p>
          <a:endParaRPr lang="nl-NL"/>
        </a:p>
      </dgm:t>
    </dgm:pt>
    <dgm:pt modelId="{A5DEFCB8-ED1F-45B2-A359-6695689407E1}" type="sibTrans" cxnId="{7696DE6C-8AC3-415B-9688-6636687CBE0C}">
      <dgm:prSet/>
      <dgm:spPr/>
      <dgm:t>
        <a:bodyPr/>
        <a:lstStyle/>
        <a:p>
          <a:endParaRPr lang="nl-NL"/>
        </a:p>
      </dgm:t>
    </dgm:pt>
    <dgm:pt modelId="{0138312E-659C-48C9-B175-4265C06E90E7}" type="pres">
      <dgm:prSet presAssocID="{9374BED9-2B39-4744-A168-6882DA880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8022C35-7B6A-4292-B69E-1FE5F66A09F3}" type="pres">
      <dgm:prSet presAssocID="{81E74966-BF89-41FD-82CA-36CFC81938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696DE6C-8AC3-415B-9688-6636687CBE0C}" srcId="{9374BED9-2B39-4744-A168-6882DA880DC8}" destId="{81E74966-BF89-41FD-82CA-36CFC81938BE}" srcOrd="0" destOrd="0" parTransId="{FD91B8BE-B629-4F13-930F-EF9647A095BD}" sibTransId="{A5DEFCB8-ED1F-45B2-A359-6695689407E1}"/>
    <dgm:cxn modelId="{20CA71DD-80A5-4D07-99CE-5853EDA96F66}" type="presOf" srcId="{81E74966-BF89-41FD-82CA-36CFC81938BE}" destId="{78022C35-7B6A-4292-B69E-1FE5F66A09F3}" srcOrd="0" destOrd="0" presId="urn:microsoft.com/office/officeart/2005/8/layout/vList2"/>
    <dgm:cxn modelId="{8DC0A628-3932-486E-8B71-29F360A6430D}" type="presOf" srcId="{9374BED9-2B39-4744-A168-6882DA880DC8}" destId="{0138312E-659C-48C9-B175-4265C06E90E7}" srcOrd="0" destOrd="0" presId="urn:microsoft.com/office/officeart/2005/8/layout/vList2"/>
    <dgm:cxn modelId="{5E07B874-5D7C-4AE3-A2F9-61B9CDF68E8D}" type="presParOf" srcId="{0138312E-659C-48C9-B175-4265C06E90E7}" destId="{78022C35-7B6A-4292-B69E-1FE5F66A09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1E0146-3C1B-4C80-9FB4-4D88D05885C6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06DD0319-1631-4AD2-A2A7-9B270001C83A}">
      <dgm:prSet/>
      <dgm:spPr/>
      <dgm:t>
        <a:bodyPr/>
        <a:lstStyle/>
        <a:p>
          <a:pPr algn="ctr" rtl="0"/>
          <a:r>
            <a:rPr lang="nl-NL" smtClean="0"/>
            <a:t>Organellen worden gelijk over twee cellen verdeeld</a:t>
          </a:r>
          <a:endParaRPr lang="nl-NL"/>
        </a:p>
      </dgm:t>
    </dgm:pt>
    <dgm:pt modelId="{AA1AE7DD-BD48-414B-990D-D488ED79AA89}" type="parTrans" cxnId="{30BBEDD5-96F7-4A62-BF03-09F085DBC46F}">
      <dgm:prSet/>
      <dgm:spPr/>
      <dgm:t>
        <a:bodyPr/>
        <a:lstStyle/>
        <a:p>
          <a:pPr algn="ctr"/>
          <a:endParaRPr lang="nl-NL"/>
        </a:p>
      </dgm:t>
    </dgm:pt>
    <dgm:pt modelId="{5DC73D61-148A-4B10-A2C9-F336095E5B88}" type="sibTrans" cxnId="{30BBEDD5-96F7-4A62-BF03-09F085DBC46F}">
      <dgm:prSet/>
      <dgm:spPr/>
      <dgm:t>
        <a:bodyPr/>
        <a:lstStyle/>
        <a:p>
          <a:pPr algn="ctr"/>
          <a:endParaRPr lang="nl-NL"/>
        </a:p>
      </dgm:t>
    </dgm:pt>
    <dgm:pt modelId="{5362F9C7-B401-4BBC-8521-82AC59CA55F3}">
      <dgm:prSet/>
      <dgm:spPr/>
      <dgm:t>
        <a:bodyPr/>
        <a:lstStyle/>
        <a:p>
          <a:pPr algn="ctr" rtl="0"/>
          <a:r>
            <a:rPr lang="nl-NL" dirty="0" smtClean="0"/>
            <a:t>Mitochondriën en chloroplasten kunnen zichzelf delen</a:t>
          </a:r>
          <a:endParaRPr lang="nl-NL" dirty="0"/>
        </a:p>
      </dgm:t>
    </dgm:pt>
    <dgm:pt modelId="{0D885E35-B7C8-48A7-A8A2-41D77C278476}" type="parTrans" cxnId="{D26E222A-DC2B-48E2-BEE0-6F03B8FE70BF}">
      <dgm:prSet/>
      <dgm:spPr/>
      <dgm:t>
        <a:bodyPr/>
        <a:lstStyle/>
        <a:p>
          <a:pPr algn="ctr"/>
          <a:endParaRPr lang="nl-NL"/>
        </a:p>
      </dgm:t>
    </dgm:pt>
    <dgm:pt modelId="{A1C5D0ED-8FB5-4216-8F8F-9890CD57E602}" type="sibTrans" cxnId="{D26E222A-DC2B-48E2-BEE0-6F03B8FE70BF}">
      <dgm:prSet/>
      <dgm:spPr/>
      <dgm:t>
        <a:bodyPr/>
        <a:lstStyle/>
        <a:p>
          <a:pPr algn="ctr"/>
          <a:endParaRPr lang="nl-NL"/>
        </a:p>
      </dgm:t>
    </dgm:pt>
    <dgm:pt modelId="{BA1DFD56-0104-432A-8665-9848F4D0CE7B}">
      <dgm:prSet/>
      <dgm:spPr/>
      <dgm:t>
        <a:bodyPr/>
        <a:lstStyle/>
        <a:p>
          <a:pPr algn="ctr" rtl="0"/>
          <a:r>
            <a:rPr lang="nl-NL" dirty="0" smtClean="0"/>
            <a:t>Nieuwe cellen maken organellen bij</a:t>
          </a:r>
          <a:endParaRPr lang="nl-NL" dirty="0"/>
        </a:p>
      </dgm:t>
    </dgm:pt>
    <dgm:pt modelId="{958F4B6C-688E-45B8-A867-B00C271104B1}" type="parTrans" cxnId="{2C1C3BF2-814B-4896-9D6D-ABA4C16CA518}">
      <dgm:prSet/>
      <dgm:spPr/>
      <dgm:t>
        <a:bodyPr/>
        <a:lstStyle/>
        <a:p>
          <a:pPr algn="ctr"/>
          <a:endParaRPr lang="nl-NL"/>
        </a:p>
      </dgm:t>
    </dgm:pt>
    <dgm:pt modelId="{967D35F0-55DF-466C-BFCF-D1D109D1E090}" type="sibTrans" cxnId="{2C1C3BF2-814B-4896-9D6D-ABA4C16CA518}">
      <dgm:prSet/>
      <dgm:spPr/>
      <dgm:t>
        <a:bodyPr/>
        <a:lstStyle/>
        <a:p>
          <a:pPr algn="ctr"/>
          <a:endParaRPr lang="nl-NL"/>
        </a:p>
      </dgm:t>
    </dgm:pt>
    <dgm:pt modelId="{351FE852-9518-4331-B9F3-082E5AD4812D}" type="pres">
      <dgm:prSet presAssocID="{0C1E0146-3C1B-4C80-9FB4-4D88D05885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036469-57F5-4CC8-88CE-F4D457283A7C}" type="pres">
      <dgm:prSet presAssocID="{06DD0319-1631-4AD2-A2A7-9B270001C8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467008B-7365-4551-B62E-DD58E6A18656}" type="pres">
      <dgm:prSet presAssocID="{5DC73D61-148A-4B10-A2C9-F336095E5B88}" presName="spacer" presStyleCnt="0"/>
      <dgm:spPr/>
    </dgm:pt>
    <dgm:pt modelId="{CFB71806-8744-4779-A91D-BE97FE0A4A32}" type="pres">
      <dgm:prSet presAssocID="{5362F9C7-B401-4BBC-8521-82AC59CA55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E5B066-7AEE-4289-A6D7-5E0D18AA9E2C}" type="pres">
      <dgm:prSet presAssocID="{A1C5D0ED-8FB5-4216-8F8F-9890CD57E602}" presName="spacer" presStyleCnt="0"/>
      <dgm:spPr/>
    </dgm:pt>
    <dgm:pt modelId="{9AA40D0C-30E6-4302-8FBE-A32B776C6C06}" type="pres">
      <dgm:prSet presAssocID="{BA1DFD56-0104-432A-8665-9848F4D0CE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3B4D64-B312-41B2-AD06-C27E906356BF}" type="presOf" srcId="{BA1DFD56-0104-432A-8665-9848F4D0CE7B}" destId="{9AA40D0C-30E6-4302-8FBE-A32B776C6C06}" srcOrd="0" destOrd="0" presId="urn:microsoft.com/office/officeart/2005/8/layout/vList2"/>
    <dgm:cxn modelId="{D26E222A-DC2B-48E2-BEE0-6F03B8FE70BF}" srcId="{0C1E0146-3C1B-4C80-9FB4-4D88D05885C6}" destId="{5362F9C7-B401-4BBC-8521-82AC59CA55F3}" srcOrd="1" destOrd="0" parTransId="{0D885E35-B7C8-48A7-A8A2-41D77C278476}" sibTransId="{A1C5D0ED-8FB5-4216-8F8F-9890CD57E602}"/>
    <dgm:cxn modelId="{0B62B258-9060-4B93-946C-D034D09D31A6}" type="presOf" srcId="{06DD0319-1631-4AD2-A2A7-9B270001C83A}" destId="{E2036469-57F5-4CC8-88CE-F4D457283A7C}" srcOrd="0" destOrd="0" presId="urn:microsoft.com/office/officeart/2005/8/layout/vList2"/>
    <dgm:cxn modelId="{2C1C3BF2-814B-4896-9D6D-ABA4C16CA518}" srcId="{0C1E0146-3C1B-4C80-9FB4-4D88D05885C6}" destId="{BA1DFD56-0104-432A-8665-9848F4D0CE7B}" srcOrd="2" destOrd="0" parTransId="{958F4B6C-688E-45B8-A867-B00C271104B1}" sibTransId="{967D35F0-55DF-466C-BFCF-D1D109D1E090}"/>
    <dgm:cxn modelId="{30BBEDD5-96F7-4A62-BF03-09F085DBC46F}" srcId="{0C1E0146-3C1B-4C80-9FB4-4D88D05885C6}" destId="{06DD0319-1631-4AD2-A2A7-9B270001C83A}" srcOrd="0" destOrd="0" parTransId="{AA1AE7DD-BD48-414B-990D-D488ED79AA89}" sibTransId="{5DC73D61-148A-4B10-A2C9-F336095E5B88}"/>
    <dgm:cxn modelId="{ED4C7A54-2BBA-4318-BE72-EEA5FA1A7DA9}" type="presOf" srcId="{5362F9C7-B401-4BBC-8521-82AC59CA55F3}" destId="{CFB71806-8744-4779-A91D-BE97FE0A4A32}" srcOrd="0" destOrd="0" presId="urn:microsoft.com/office/officeart/2005/8/layout/vList2"/>
    <dgm:cxn modelId="{2C36E1E3-997C-468F-BE5F-FE6EB14B60CF}" type="presOf" srcId="{0C1E0146-3C1B-4C80-9FB4-4D88D05885C6}" destId="{351FE852-9518-4331-B9F3-082E5AD4812D}" srcOrd="0" destOrd="0" presId="urn:microsoft.com/office/officeart/2005/8/layout/vList2"/>
    <dgm:cxn modelId="{234CDFA1-A0E4-421B-8B67-D8A8D413FA9D}" type="presParOf" srcId="{351FE852-9518-4331-B9F3-082E5AD4812D}" destId="{E2036469-57F5-4CC8-88CE-F4D457283A7C}" srcOrd="0" destOrd="0" presId="urn:microsoft.com/office/officeart/2005/8/layout/vList2"/>
    <dgm:cxn modelId="{D0B5D276-F1EF-4AA6-AB09-143216CE3EEC}" type="presParOf" srcId="{351FE852-9518-4331-B9F3-082E5AD4812D}" destId="{2467008B-7365-4551-B62E-DD58E6A18656}" srcOrd="1" destOrd="0" presId="urn:microsoft.com/office/officeart/2005/8/layout/vList2"/>
    <dgm:cxn modelId="{40E236DD-B212-4A5F-BEA7-146B735F1800}" type="presParOf" srcId="{351FE852-9518-4331-B9F3-082E5AD4812D}" destId="{CFB71806-8744-4779-A91D-BE97FE0A4A32}" srcOrd="2" destOrd="0" presId="urn:microsoft.com/office/officeart/2005/8/layout/vList2"/>
    <dgm:cxn modelId="{7EF2E5E6-4135-42C7-8ECF-4991C7125AC7}" type="presParOf" srcId="{351FE852-9518-4331-B9F3-082E5AD4812D}" destId="{07E5B066-7AEE-4289-A6D7-5E0D18AA9E2C}" srcOrd="3" destOrd="0" presId="urn:microsoft.com/office/officeart/2005/8/layout/vList2"/>
    <dgm:cxn modelId="{9EC1EAE5-32B9-4B14-9B58-AD4064EF2B70}" type="presParOf" srcId="{351FE852-9518-4331-B9F3-082E5AD4812D}" destId="{9AA40D0C-30E6-4302-8FBE-A32B776C6C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368057-2D4A-4864-8309-CE31A17034E5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249803F0-25CE-4DB3-81D1-A3B5ED47F62A}">
      <dgm:prSet/>
      <dgm:spPr/>
      <dgm:t>
        <a:bodyPr/>
        <a:lstStyle/>
        <a:p>
          <a:pPr rtl="0"/>
          <a:r>
            <a:rPr lang="nl-NL" smtClean="0"/>
            <a:t>Hoe deelt een cel zich: Celcyclus</a:t>
          </a:r>
          <a:endParaRPr lang="nl-NL"/>
        </a:p>
      </dgm:t>
    </dgm:pt>
    <dgm:pt modelId="{75761F9B-E13C-407C-9850-F0ED7CA646F1}" type="parTrans" cxnId="{FB574A76-1BE1-4850-A7FE-AE4725DD1538}">
      <dgm:prSet/>
      <dgm:spPr/>
      <dgm:t>
        <a:bodyPr/>
        <a:lstStyle/>
        <a:p>
          <a:endParaRPr lang="nl-NL"/>
        </a:p>
      </dgm:t>
    </dgm:pt>
    <dgm:pt modelId="{86A96CD1-ED41-40E2-A9FE-527C6C0E9552}" type="sibTrans" cxnId="{FB574A76-1BE1-4850-A7FE-AE4725DD1538}">
      <dgm:prSet/>
      <dgm:spPr/>
      <dgm:t>
        <a:bodyPr/>
        <a:lstStyle/>
        <a:p>
          <a:endParaRPr lang="nl-NL"/>
        </a:p>
      </dgm:t>
    </dgm:pt>
    <dgm:pt modelId="{5D7D473D-7DF4-460D-B373-B67163523EFE}" type="pres">
      <dgm:prSet presAssocID="{47368057-2D4A-4864-8309-CE31A1703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B80FAA1-17C0-4258-88BF-D50E97C23F68}" type="pres">
      <dgm:prSet presAssocID="{249803F0-25CE-4DB3-81D1-A3B5ED47F6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9F2153-BC19-47DB-9BD4-7D2AFC9369FC}" type="presOf" srcId="{47368057-2D4A-4864-8309-CE31A17034E5}" destId="{5D7D473D-7DF4-460D-B373-B67163523EFE}" srcOrd="0" destOrd="0" presId="urn:microsoft.com/office/officeart/2005/8/layout/vList2"/>
    <dgm:cxn modelId="{A2641BEB-7978-41BE-9056-AA29D1B383FF}" type="presOf" srcId="{249803F0-25CE-4DB3-81D1-A3B5ED47F62A}" destId="{9B80FAA1-17C0-4258-88BF-D50E97C23F68}" srcOrd="0" destOrd="0" presId="urn:microsoft.com/office/officeart/2005/8/layout/vList2"/>
    <dgm:cxn modelId="{FB574A76-1BE1-4850-A7FE-AE4725DD1538}" srcId="{47368057-2D4A-4864-8309-CE31A17034E5}" destId="{249803F0-25CE-4DB3-81D1-A3B5ED47F62A}" srcOrd="0" destOrd="0" parTransId="{75761F9B-E13C-407C-9850-F0ED7CA646F1}" sibTransId="{86A96CD1-ED41-40E2-A9FE-527C6C0E9552}"/>
    <dgm:cxn modelId="{6D5350F5-A751-4377-A97E-D4DC4E4089AC}" type="presParOf" srcId="{5D7D473D-7DF4-460D-B373-B67163523EFE}" destId="{9B80FAA1-17C0-4258-88BF-D50E97C23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5FF1FF-6A84-4CBB-ACC6-CEF4AC908AE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92E6E138-AA4C-45B9-985B-203B5193B679}">
      <dgm:prSet/>
      <dgm:spPr/>
      <dgm:t>
        <a:bodyPr/>
        <a:lstStyle/>
        <a:p>
          <a:pPr algn="ctr" rtl="0"/>
          <a:r>
            <a:rPr lang="nl-NL" dirty="0" smtClean="0"/>
            <a:t>Kerndeling gaat aan de celdeling vooraf = mitose</a:t>
          </a:r>
          <a:endParaRPr lang="nl-NL" dirty="0"/>
        </a:p>
      </dgm:t>
    </dgm:pt>
    <dgm:pt modelId="{F6136535-7E83-45BC-9471-7B29B4A7BAD6}" type="parTrans" cxnId="{C090E4A0-A8D0-44F2-A414-842A25FD3502}">
      <dgm:prSet/>
      <dgm:spPr/>
      <dgm:t>
        <a:bodyPr/>
        <a:lstStyle/>
        <a:p>
          <a:pPr algn="ctr"/>
          <a:endParaRPr lang="nl-NL"/>
        </a:p>
      </dgm:t>
    </dgm:pt>
    <dgm:pt modelId="{F32E4AA2-B3B0-4757-9AC4-C4135DDBEB50}" type="sibTrans" cxnId="{C090E4A0-A8D0-44F2-A414-842A25FD3502}">
      <dgm:prSet/>
      <dgm:spPr/>
      <dgm:t>
        <a:bodyPr/>
        <a:lstStyle/>
        <a:p>
          <a:pPr algn="ctr"/>
          <a:endParaRPr lang="nl-NL"/>
        </a:p>
      </dgm:t>
    </dgm:pt>
    <dgm:pt modelId="{0B4F89E7-495C-4F54-A4FF-92CF22B5E330}">
      <dgm:prSet/>
      <dgm:spPr/>
      <dgm:t>
        <a:bodyPr/>
        <a:lstStyle/>
        <a:p>
          <a:pPr algn="ctr" rtl="0"/>
          <a:r>
            <a:rPr lang="nl-NL" dirty="0" smtClean="0"/>
            <a:t>Tijdens mitose worden de chromosomen (DNA) verdubbeld</a:t>
          </a:r>
          <a:endParaRPr lang="nl-NL" dirty="0"/>
        </a:p>
      </dgm:t>
    </dgm:pt>
    <dgm:pt modelId="{2F65C61B-9C24-4FBD-BFF7-D30DD4A826C7}" type="parTrans" cxnId="{EECFA760-30DF-45CD-B96C-9C3FCE79E7EE}">
      <dgm:prSet/>
      <dgm:spPr/>
      <dgm:t>
        <a:bodyPr/>
        <a:lstStyle/>
        <a:p>
          <a:pPr algn="ctr"/>
          <a:endParaRPr lang="nl-NL"/>
        </a:p>
      </dgm:t>
    </dgm:pt>
    <dgm:pt modelId="{131CEDBD-82B5-4AA8-860D-3F9704F89BA6}" type="sibTrans" cxnId="{EECFA760-30DF-45CD-B96C-9C3FCE79E7EE}">
      <dgm:prSet/>
      <dgm:spPr/>
      <dgm:t>
        <a:bodyPr/>
        <a:lstStyle/>
        <a:p>
          <a:pPr algn="ctr"/>
          <a:endParaRPr lang="nl-NL"/>
        </a:p>
      </dgm:t>
    </dgm:pt>
    <dgm:pt modelId="{295BB93D-5A57-4852-9A4E-288E7F0DE560}">
      <dgm:prSet/>
      <dgm:spPr/>
      <dgm:t>
        <a:bodyPr/>
        <a:lstStyle/>
        <a:p>
          <a:pPr algn="ctr" rtl="0"/>
          <a:r>
            <a:rPr lang="nl-NL" dirty="0" smtClean="0"/>
            <a:t>Chromosomen worden in proces van celdeling zichtbaar</a:t>
          </a:r>
          <a:endParaRPr lang="nl-NL" dirty="0"/>
        </a:p>
      </dgm:t>
    </dgm:pt>
    <dgm:pt modelId="{14167942-0C2F-434D-A311-68C953D8DDC1}" type="parTrans" cxnId="{2467BCD0-79D7-4072-A2C1-D4C24B8604AB}">
      <dgm:prSet/>
      <dgm:spPr/>
      <dgm:t>
        <a:bodyPr/>
        <a:lstStyle/>
        <a:p>
          <a:pPr algn="ctr"/>
          <a:endParaRPr lang="nl-NL"/>
        </a:p>
      </dgm:t>
    </dgm:pt>
    <dgm:pt modelId="{1DB86EC6-9B05-464F-AC68-E9BDB0889D85}" type="sibTrans" cxnId="{2467BCD0-79D7-4072-A2C1-D4C24B8604AB}">
      <dgm:prSet/>
      <dgm:spPr/>
      <dgm:t>
        <a:bodyPr/>
        <a:lstStyle/>
        <a:p>
          <a:pPr algn="ctr"/>
          <a:endParaRPr lang="nl-NL"/>
        </a:p>
      </dgm:t>
    </dgm:pt>
    <dgm:pt modelId="{89B3CF06-CBB6-4D90-9C7F-FBAE4A561A3A}">
      <dgm:prSet/>
      <dgm:spPr/>
      <dgm:t>
        <a:bodyPr/>
        <a:lstStyle/>
        <a:p>
          <a:pPr algn="ctr" rtl="0"/>
          <a:r>
            <a:rPr lang="nl-NL" dirty="0" smtClean="0"/>
            <a:t>Verdubbeling chromosomen (DNA) in de interfase</a:t>
          </a:r>
          <a:endParaRPr lang="nl-NL" dirty="0"/>
        </a:p>
      </dgm:t>
    </dgm:pt>
    <dgm:pt modelId="{B2E7747B-52DF-46E7-BF25-E47DBF7D8870}" type="parTrans" cxnId="{0599DD90-9D25-4E44-9A8A-1B0FF868844A}">
      <dgm:prSet/>
      <dgm:spPr/>
      <dgm:t>
        <a:bodyPr/>
        <a:lstStyle/>
        <a:p>
          <a:pPr algn="ctr"/>
          <a:endParaRPr lang="nl-NL"/>
        </a:p>
      </dgm:t>
    </dgm:pt>
    <dgm:pt modelId="{13A803DE-527D-4E9B-AEB9-E39C192BC7F3}" type="sibTrans" cxnId="{0599DD90-9D25-4E44-9A8A-1B0FF868844A}">
      <dgm:prSet/>
      <dgm:spPr/>
      <dgm:t>
        <a:bodyPr/>
        <a:lstStyle/>
        <a:p>
          <a:pPr algn="ctr"/>
          <a:endParaRPr lang="nl-NL"/>
        </a:p>
      </dgm:t>
    </dgm:pt>
    <dgm:pt modelId="{DB68F3E8-526E-4CFB-A4A5-8D738B8BBF9A}">
      <dgm:prSet/>
      <dgm:spPr/>
      <dgm:t>
        <a:bodyPr/>
        <a:lstStyle/>
        <a:p>
          <a:pPr algn="ctr" rtl="0"/>
          <a:r>
            <a:rPr lang="nl-NL" dirty="0" smtClean="0"/>
            <a:t>Informatie over erfelijke eigenschappen gekopieerd</a:t>
          </a:r>
          <a:endParaRPr lang="nl-NL" dirty="0"/>
        </a:p>
      </dgm:t>
    </dgm:pt>
    <dgm:pt modelId="{46342A31-2DB0-432C-83AC-F86050F7670E}" type="parTrans" cxnId="{AB7DB8F7-3B09-414C-BD49-B91591A766FA}">
      <dgm:prSet/>
      <dgm:spPr/>
      <dgm:t>
        <a:bodyPr/>
        <a:lstStyle/>
        <a:p>
          <a:endParaRPr lang="nl-NL"/>
        </a:p>
      </dgm:t>
    </dgm:pt>
    <dgm:pt modelId="{E86E8374-99F0-49EF-9F6B-0AEB2A25CA61}" type="sibTrans" cxnId="{AB7DB8F7-3B09-414C-BD49-B91591A766FA}">
      <dgm:prSet/>
      <dgm:spPr/>
      <dgm:t>
        <a:bodyPr/>
        <a:lstStyle/>
        <a:p>
          <a:endParaRPr lang="nl-NL"/>
        </a:p>
      </dgm:t>
    </dgm:pt>
    <dgm:pt modelId="{694F1180-932F-45D0-A5FE-3440F9F762BA}" type="pres">
      <dgm:prSet presAssocID="{D75FF1FF-6A84-4CBB-ACC6-CEF4AC908A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A53F24-809C-4519-8F24-543B998B2BD9}" type="pres">
      <dgm:prSet presAssocID="{92E6E138-AA4C-45B9-985B-203B5193B6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C765C2-ED39-4F48-8EF4-061E78BA60DF}" type="pres">
      <dgm:prSet presAssocID="{F32E4AA2-B3B0-4757-9AC4-C4135DDBEB50}" presName="spacer" presStyleCnt="0"/>
      <dgm:spPr/>
    </dgm:pt>
    <dgm:pt modelId="{9CFBE994-6AC3-4DC7-8418-28DC33CE0362}" type="pres">
      <dgm:prSet presAssocID="{0B4F89E7-495C-4F54-A4FF-92CF22B5E3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697B91-D216-44A2-878B-DBA5C20386EE}" type="pres">
      <dgm:prSet presAssocID="{131CEDBD-82B5-4AA8-860D-3F9704F89BA6}" presName="spacer" presStyleCnt="0"/>
      <dgm:spPr/>
    </dgm:pt>
    <dgm:pt modelId="{F0E6805E-446D-4E45-817A-AED2313672BB}" type="pres">
      <dgm:prSet presAssocID="{DB68F3E8-526E-4CFB-A4A5-8D738B8BBF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044F31-710A-44DB-AC2B-4E428257AD72}" type="pres">
      <dgm:prSet presAssocID="{E86E8374-99F0-49EF-9F6B-0AEB2A25CA61}" presName="spacer" presStyleCnt="0"/>
      <dgm:spPr/>
    </dgm:pt>
    <dgm:pt modelId="{09C47619-A540-4A9D-BBB6-02DCAD6F2F65}" type="pres">
      <dgm:prSet presAssocID="{89B3CF06-CBB6-4D90-9C7F-FBAE4A561A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41860F-6706-44BD-A813-695AEE0A9EAB}" type="pres">
      <dgm:prSet presAssocID="{13A803DE-527D-4E9B-AEB9-E39C192BC7F3}" presName="spacer" presStyleCnt="0"/>
      <dgm:spPr/>
    </dgm:pt>
    <dgm:pt modelId="{6D9F7B84-13EE-49BE-8DCE-88C61037DC39}" type="pres">
      <dgm:prSet presAssocID="{295BB93D-5A57-4852-9A4E-288E7F0DE5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7DB8F7-3B09-414C-BD49-B91591A766FA}" srcId="{D75FF1FF-6A84-4CBB-ACC6-CEF4AC908AE9}" destId="{DB68F3E8-526E-4CFB-A4A5-8D738B8BBF9A}" srcOrd="2" destOrd="0" parTransId="{46342A31-2DB0-432C-83AC-F86050F7670E}" sibTransId="{E86E8374-99F0-49EF-9F6B-0AEB2A25CA61}"/>
    <dgm:cxn modelId="{62288C01-A9B5-4FBE-B59D-CF9C5EB67A64}" type="presOf" srcId="{89B3CF06-CBB6-4D90-9C7F-FBAE4A561A3A}" destId="{09C47619-A540-4A9D-BBB6-02DCAD6F2F65}" srcOrd="0" destOrd="0" presId="urn:microsoft.com/office/officeart/2005/8/layout/vList2"/>
    <dgm:cxn modelId="{A00C8860-94C8-4C97-B5D7-F5C618279452}" type="presOf" srcId="{92E6E138-AA4C-45B9-985B-203B5193B679}" destId="{8CA53F24-809C-4519-8F24-543B998B2BD9}" srcOrd="0" destOrd="0" presId="urn:microsoft.com/office/officeart/2005/8/layout/vList2"/>
    <dgm:cxn modelId="{0599DD90-9D25-4E44-9A8A-1B0FF868844A}" srcId="{D75FF1FF-6A84-4CBB-ACC6-CEF4AC908AE9}" destId="{89B3CF06-CBB6-4D90-9C7F-FBAE4A561A3A}" srcOrd="3" destOrd="0" parTransId="{B2E7747B-52DF-46E7-BF25-E47DBF7D8870}" sibTransId="{13A803DE-527D-4E9B-AEB9-E39C192BC7F3}"/>
    <dgm:cxn modelId="{EECFA760-30DF-45CD-B96C-9C3FCE79E7EE}" srcId="{D75FF1FF-6A84-4CBB-ACC6-CEF4AC908AE9}" destId="{0B4F89E7-495C-4F54-A4FF-92CF22B5E330}" srcOrd="1" destOrd="0" parTransId="{2F65C61B-9C24-4FBD-BFF7-D30DD4A826C7}" sibTransId="{131CEDBD-82B5-4AA8-860D-3F9704F89BA6}"/>
    <dgm:cxn modelId="{10AE6BE7-6A85-4905-AAB5-FB255EE2F752}" type="presOf" srcId="{0B4F89E7-495C-4F54-A4FF-92CF22B5E330}" destId="{9CFBE994-6AC3-4DC7-8418-28DC33CE0362}" srcOrd="0" destOrd="0" presId="urn:microsoft.com/office/officeart/2005/8/layout/vList2"/>
    <dgm:cxn modelId="{EC8019A6-31BE-4972-88E3-8FBF91FF7EA3}" type="presOf" srcId="{295BB93D-5A57-4852-9A4E-288E7F0DE560}" destId="{6D9F7B84-13EE-49BE-8DCE-88C61037DC39}" srcOrd="0" destOrd="0" presId="urn:microsoft.com/office/officeart/2005/8/layout/vList2"/>
    <dgm:cxn modelId="{C090E4A0-A8D0-44F2-A414-842A25FD3502}" srcId="{D75FF1FF-6A84-4CBB-ACC6-CEF4AC908AE9}" destId="{92E6E138-AA4C-45B9-985B-203B5193B679}" srcOrd="0" destOrd="0" parTransId="{F6136535-7E83-45BC-9471-7B29B4A7BAD6}" sibTransId="{F32E4AA2-B3B0-4757-9AC4-C4135DDBEB50}"/>
    <dgm:cxn modelId="{492FB4E7-9823-46FD-8B77-153607187A0A}" type="presOf" srcId="{D75FF1FF-6A84-4CBB-ACC6-CEF4AC908AE9}" destId="{694F1180-932F-45D0-A5FE-3440F9F762BA}" srcOrd="0" destOrd="0" presId="urn:microsoft.com/office/officeart/2005/8/layout/vList2"/>
    <dgm:cxn modelId="{3253B4A8-DA7F-437D-BA86-FBAA6955C143}" type="presOf" srcId="{DB68F3E8-526E-4CFB-A4A5-8D738B8BBF9A}" destId="{F0E6805E-446D-4E45-817A-AED2313672BB}" srcOrd="0" destOrd="0" presId="urn:microsoft.com/office/officeart/2005/8/layout/vList2"/>
    <dgm:cxn modelId="{2467BCD0-79D7-4072-A2C1-D4C24B8604AB}" srcId="{D75FF1FF-6A84-4CBB-ACC6-CEF4AC908AE9}" destId="{295BB93D-5A57-4852-9A4E-288E7F0DE560}" srcOrd="4" destOrd="0" parTransId="{14167942-0C2F-434D-A311-68C953D8DDC1}" sibTransId="{1DB86EC6-9B05-464F-AC68-E9BDB0889D85}"/>
    <dgm:cxn modelId="{8A01A8AF-AFD4-49ED-87D6-DDE0750032D2}" type="presParOf" srcId="{694F1180-932F-45D0-A5FE-3440F9F762BA}" destId="{8CA53F24-809C-4519-8F24-543B998B2BD9}" srcOrd="0" destOrd="0" presId="urn:microsoft.com/office/officeart/2005/8/layout/vList2"/>
    <dgm:cxn modelId="{F958FA27-E927-4E8B-A0C4-74D6F6BBF7DF}" type="presParOf" srcId="{694F1180-932F-45D0-A5FE-3440F9F762BA}" destId="{4FC765C2-ED39-4F48-8EF4-061E78BA60DF}" srcOrd="1" destOrd="0" presId="urn:microsoft.com/office/officeart/2005/8/layout/vList2"/>
    <dgm:cxn modelId="{B9E0A89C-6F0F-42F0-BB4A-9A5FD82A129E}" type="presParOf" srcId="{694F1180-932F-45D0-A5FE-3440F9F762BA}" destId="{9CFBE994-6AC3-4DC7-8418-28DC33CE0362}" srcOrd="2" destOrd="0" presId="urn:microsoft.com/office/officeart/2005/8/layout/vList2"/>
    <dgm:cxn modelId="{FC792308-C68B-485E-8F97-CEE1572651DA}" type="presParOf" srcId="{694F1180-932F-45D0-A5FE-3440F9F762BA}" destId="{D0697B91-D216-44A2-878B-DBA5C20386EE}" srcOrd="3" destOrd="0" presId="urn:microsoft.com/office/officeart/2005/8/layout/vList2"/>
    <dgm:cxn modelId="{AC6D3B50-33F6-4FF0-867A-013B6764217E}" type="presParOf" srcId="{694F1180-932F-45D0-A5FE-3440F9F762BA}" destId="{F0E6805E-446D-4E45-817A-AED2313672BB}" srcOrd="4" destOrd="0" presId="urn:microsoft.com/office/officeart/2005/8/layout/vList2"/>
    <dgm:cxn modelId="{2B6B2B9B-8545-494A-BE0C-7C5EE6CF3FAE}" type="presParOf" srcId="{694F1180-932F-45D0-A5FE-3440F9F762BA}" destId="{46044F31-710A-44DB-AC2B-4E428257AD72}" srcOrd="5" destOrd="0" presId="urn:microsoft.com/office/officeart/2005/8/layout/vList2"/>
    <dgm:cxn modelId="{C367D0CA-5F9D-4077-8D78-3F75C4C833CD}" type="presParOf" srcId="{694F1180-932F-45D0-A5FE-3440F9F762BA}" destId="{09C47619-A540-4A9D-BBB6-02DCAD6F2F65}" srcOrd="6" destOrd="0" presId="urn:microsoft.com/office/officeart/2005/8/layout/vList2"/>
    <dgm:cxn modelId="{91E70CE5-C7C5-4722-8421-CBB1CE78C6EF}" type="presParOf" srcId="{694F1180-932F-45D0-A5FE-3440F9F762BA}" destId="{2741860F-6706-44BD-A813-695AEE0A9EAB}" srcOrd="7" destOrd="0" presId="urn:microsoft.com/office/officeart/2005/8/layout/vList2"/>
    <dgm:cxn modelId="{64FAF99E-5DB0-4B9F-8490-3F40BE36322E}" type="presParOf" srcId="{694F1180-932F-45D0-A5FE-3440F9F762BA}" destId="{6D9F7B84-13EE-49BE-8DCE-88C61037DC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D6DC57-7727-4FAC-90E6-D8BB21DB655D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D5895ADF-52C9-4F3D-9DFC-A545238A5624}">
      <dgm:prSet/>
      <dgm:spPr/>
      <dgm:t>
        <a:bodyPr/>
        <a:lstStyle/>
        <a:p>
          <a:pPr algn="ctr" rtl="0"/>
          <a:r>
            <a:rPr lang="nl-NL" smtClean="0"/>
            <a:t>DNA replicatie</a:t>
          </a:r>
          <a:endParaRPr lang="nl-NL"/>
        </a:p>
      </dgm:t>
    </dgm:pt>
    <dgm:pt modelId="{0E34FFD9-5403-46B9-8BD5-FEEAADC4FD37}" type="parTrans" cxnId="{AFA02930-F2D1-490C-8335-AAFB6926B7A2}">
      <dgm:prSet/>
      <dgm:spPr/>
      <dgm:t>
        <a:bodyPr/>
        <a:lstStyle/>
        <a:p>
          <a:endParaRPr lang="nl-NL"/>
        </a:p>
      </dgm:t>
    </dgm:pt>
    <dgm:pt modelId="{6EB3AEA0-44CE-4872-A432-989D45C7A9F3}" type="sibTrans" cxnId="{AFA02930-F2D1-490C-8335-AAFB6926B7A2}">
      <dgm:prSet/>
      <dgm:spPr/>
      <dgm:t>
        <a:bodyPr/>
        <a:lstStyle/>
        <a:p>
          <a:endParaRPr lang="nl-NL"/>
        </a:p>
      </dgm:t>
    </dgm:pt>
    <dgm:pt modelId="{5DC20DB8-1A55-4E02-B524-1D2D0805FC2A}" type="pres">
      <dgm:prSet presAssocID="{D5D6DC57-7727-4FAC-90E6-D8BB21DB65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3F23F0-5D31-438E-89ED-D0A506B7DCE4}" type="pres">
      <dgm:prSet presAssocID="{D5895ADF-52C9-4F3D-9DFC-A545238A56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FA02930-F2D1-490C-8335-AAFB6926B7A2}" srcId="{D5D6DC57-7727-4FAC-90E6-D8BB21DB655D}" destId="{D5895ADF-52C9-4F3D-9DFC-A545238A5624}" srcOrd="0" destOrd="0" parTransId="{0E34FFD9-5403-46B9-8BD5-FEEAADC4FD37}" sibTransId="{6EB3AEA0-44CE-4872-A432-989D45C7A9F3}"/>
    <dgm:cxn modelId="{66396A4C-BA3C-4879-8D3D-049574889669}" type="presOf" srcId="{D5D6DC57-7727-4FAC-90E6-D8BB21DB655D}" destId="{5DC20DB8-1A55-4E02-B524-1D2D0805FC2A}" srcOrd="0" destOrd="0" presId="urn:microsoft.com/office/officeart/2005/8/layout/vList2"/>
    <dgm:cxn modelId="{2818BEB4-6DBC-4EF4-A86D-ADD3B31E5312}" type="presOf" srcId="{D5895ADF-52C9-4F3D-9DFC-A545238A5624}" destId="{243F23F0-5D31-438E-89ED-D0A506B7DCE4}" srcOrd="0" destOrd="0" presId="urn:microsoft.com/office/officeart/2005/8/layout/vList2"/>
    <dgm:cxn modelId="{3CAEF0B3-49FF-4B7C-AF5F-D67928C3ED49}" type="presParOf" srcId="{5DC20DB8-1A55-4E02-B524-1D2D0805FC2A}" destId="{243F23F0-5D31-438E-89ED-D0A506B7DC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882E3-060A-43E4-B77E-3E7B8349E4C2}">
      <dsp:nvSpPr>
        <dsp:cNvPr id="0" name=""/>
        <dsp:cNvSpPr/>
      </dsp:nvSpPr>
      <dsp:spPr>
        <a:xfrm>
          <a:off x="0" y="6452"/>
          <a:ext cx="8640960" cy="17339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Thema 3 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Celdeling, celgroei en ontwikkeling</a:t>
          </a:r>
          <a:endParaRPr lang="nl-NL" sz="3800" kern="1200" dirty="0"/>
        </a:p>
      </dsp:txBody>
      <dsp:txXfrm>
        <a:off x="84644" y="91096"/>
        <a:ext cx="8471672" cy="15646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8E90D-E833-41B4-AA04-0597A1E3E2CE}">
      <dsp:nvSpPr>
        <dsp:cNvPr id="0" name=""/>
        <dsp:cNvSpPr/>
      </dsp:nvSpPr>
      <dsp:spPr>
        <a:xfrm>
          <a:off x="0" y="4554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De DNA moleculen worden gekopieerd</a:t>
          </a:r>
          <a:endParaRPr lang="nl-NL" sz="2400" kern="1200" dirty="0"/>
        </a:p>
      </dsp:txBody>
      <dsp:txXfrm>
        <a:off x="46606" y="92150"/>
        <a:ext cx="4381628" cy="861507"/>
      </dsp:txXfrm>
    </dsp:sp>
    <dsp:sp modelId="{FD643A8A-9CF9-4BCA-A355-5564680DE316}">
      <dsp:nvSpPr>
        <dsp:cNvPr id="0" name=""/>
        <dsp:cNvSpPr/>
      </dsp:nvSpPr>
      <dsp:spPr>
        <a:xfrm>
          <a:off x="0" y="106938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De dubbele streng gaat uit elkaar tot twee halve strengen</a:t>
          </a:r>
          <a:endParaRPr lang="nl-NL" sz="2400" kern="1200" dirty="0"/>
        </a:p>
      </dsp:txBody>
      <dsp:txXfrm>
        <a:off x="46606" y="1115990"/>
        <a:ext cx="4381628" cy="861507"/>
      </dsp:txXfrm>
    </dsp:sp>
    <dsp:sp modelId="{9AB48C5A-1903-4089-B4C0-5192E7A6236C}">
      <dsp:nvSpPr>
        <dsp:cNvPr id="0" name=""/>
        <dsp:cNvSpPr/>
      </dsp:nvSpPr>
      <dsp:spPr>
        <a:xfrm>
          <a:off x="0" y="209322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Elke base wordt aangevuld tot een identiek basenpaar</a:t>
          </a:r>
          <a:endParaRPr lang="nl-NL" sz="2400" kern="1200" dirty="0"/>
        </a:p>
      </dsp:txBody>
      <dsp:txXfrm>
        <a:off x="46606" y="2139830"/>
        <a:ext cx="4381628" cy="861507"/>
      </dsp:txXfrm>
    </dsp:sp>
    <dsp:sp modelId="{8CCFF673-3ADE-4479-8209-4A75EE540800}">
      <dsp:nvSpPr>
        <dsp:cNvPr id="0" name=""/>
        <dsp:cNvSpPr/>
      </dsp:nvSpPr>
      <dsp:spPr>
        <a:xfrm>
          <a:off x="0" y="3143872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 – T  gaat uiteen, aan A – komt een T, aan T – komt een A</a:t>
          </a:r>
          <a:endParaRPr lang="nl-NL" sz="2400" kern="1200" dirty="0"/>
        </a:p>
      </dsp:txBody>
      <dsp:txXfrm>
        <a:off x="46606" y="3190478"/>
        <a:ext cx="4381628" cy="861507"/>
      </dsp:txXfrm>
    </dsp:sp>
    <dsp:sp modelId="{581CD2B7-93C1-4329-ACAE-A45DE663668F}">
      <dsp:nvSpPr>
        <dsp:cNvPr id="0" name=""/>
        <dsp:cNvSpPr/>
      </dsp:nvSpPr>
      <dsp:spPr>
        <a:xfrm>
          <a:off x="0" y="414090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1x A – T  </a:t>
          </a:r>
          <a:r>
            <a:rPr lang="nl-NL" sz="2400" kern="1200" dirty="0" smtClean="0">
              <a:sym typeface="Wingdings" panose="05000000000000000000" pitchFamily="2" charset="2"/>
            </a:rPr>
            <a:t> 2x A – T  dus de informatie blijft identiek </a:t>
          </a:r>
          <a:endParaRPr lang="nl-NL" sz="2400" kern="1200" dirty="0"/>
        </a:p>
      </dsp:txBody>
      <dsp:txXfrm>
        <a:off x="46606" y="4187510"/>
        <a:ext cx="4381628" cy="861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7CA1-ED36-470C-A749-91C1C54504B6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Na DNA – replicatie: spiralisering </a:t>
          </a:r>
          <a:endParaRPr lang="nl-NL" sz="4500" kern="1200"/>
        </a:p>
      </dsp:txBody>
      <dsp:txXfrm>
        <a:off x="52688" y="84525"/>
        <a:ext cx="8124224" cy="9739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C0B0F-5BBF-41BB-A396-1787F27DD22A}">
      <dsp:nvSpPr>
        <dsp:cNvPr id="0" name=""/>
        <dsp:cNvSpPr/>
      </dsp:nvSpPr>
      <dsp:spPr>
        <a:xfrm>
          <a:off x="0" y="14970"/>
          <a:ext cx="6336703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Na replicatie dubbel chromosoom</a:t>
          </a:r>
          <a:endParaRPr lang="nl-NL" sz="2500" kern="1200"/>
        </a:p>
      </dsp:txBody>
      <dsp:txXfrm>
        <a:off x="29271" y="44241"/>
        <a:ext cx="6278161" cy="541083"/>
      </dsp:txXfrm>
    </dsp:sp>
    <dsp:sp modelId="{8B8D25EB-8FD6-4713-861C-F6EA3A026B0F}">
      <dsp:nvSpPr>
        <dsp:cNvPr id="0" name=""/>
        <dsp:cNvSpPr/>
      </dsp:nvSpPr>
      <dsp:spPr>
        <a:xfrm>
          <a:off x="0" y="686595"/>
          <a:ext cx="6336703" cy="59962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Bijeen gehouden door centromeer</a:t>
          </a:r>
          <a:endParaRPr lang="nl-NL" sz="2500" kern="1200"/>
        </a:p>
      </dsp:txBody>
      <dsp:txXfrm>
        <a:off x="29271" y="715866"/>
        <a:ext cx="6278161" cy="541083"/>
      </dsp:txXfrm>
    </dsp:sp>
    <dsp:sp modelId="{3A66D627-5153-49F9-9127-EA9B9BC8C559}">
      <dsp:nvSpPr>
        <dsp:cNvPr id="0" name=""/>
        <dsp:cNvSpPr/>
      </dsp:nvSpPr>
      <dsp:spPr>
        <a:xfrm>
          <a:off x="0" y="1358220"/>
          <a:ext cx="6336703" cy="59962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Zichtbare delen van chromosoom: </a:t>
          </a:r>
          <a:r>
            <a:rPr lang="nl-NL" sz="2500" kern="1200" dirty="0" err="1" smtClean="0"/>
            <a:t>chromatide</a:t>
          </a:r>
          <a:endParaRPr lang="nl-NL" sz="2500" kern="1200" dirty="0"/>
        </a:p>
      </dsp:txBody>
      <dsp:txXfrm>
        <a:off x="29271" y="1387491"/>
        <a:ext cx="6278161" cy="5410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E0C0A-FB12-4306-91E7-716F715B4A2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Fasen van de celdeling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93252-9619-485D-A371-178984661EF7}">
      <dsp:nvSpPr>
        <dsp:cNvPr id="0" name=""/>
        <dsp:cNvSpPr/>
      </dsp:nvSpPr>
      <dsp:spPr>
        <a:xfrm>
          <a:off x="0" y="29910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Profase</a:t>
          </a:r>
          <a:endParaRPr lang="nl-NL" sz="2900" kern="1200"/>
        </a:p>
      </dsp:txBody>
      <dsp:txXfrm>
        <a:off x="33955" y="63865"/>
        <a:ext cx="2020322" cy="627655"/>
      </dsp:txXfrm>
    </dsp:sp>
    <dsp:sp modelId="{ABEA2B69-E329-43D2-A6F7-7049E88B6A73}">
      <dsp:nvSpPr>
        <dsp:cNvPr id="0" name=""/>
        <dsp:cNvSpPr/>
      </dsp:nvSpPr>
      <dsp:spPr>
        <a:xfrm>
          <a:off x="0" y="808995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Metafase</a:t>
          </a:r>
          <a:endParaRPr lang="nl-NL" sz="2900" kern="1200"/>
        </a:p>
      </dsp:txBody>
      <dsp:txXfrm>
        <a:off x="33955" y="842950"/>
        <a:ext cx="2020322" cy="627655"/>
      </dsp:txXfrm>
    </dsp:sp>
    <dsp:sp modelId="{FE84C70C-B2FC-4B8B-93E2-E26935300D1F}">
      <dsp:nvSpPr>
        <dsp:cNvPr id="0" name=""/>
        <dsp:cNvSpPr/>
      </dsp:nvSpPr>
      <dsp:spPr>
        <a:xfrm>
          <a:off x="0" y="1588081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Anafase</a:t>
          </a:r>
          <a:endParaRPr lang="nl-NL" sz="2900" kern="1200"/>
        </a:p>
      </dsp:txBody>
      <dsp:txXfrm>
        <a:off x="33955" y="1622036"/>
        <a:ext cx="2020322" cy="627655"/>
      </dsp:txXfrm>
    </dsp:sp>
    <dsp:sp modelId="{C6D34A1B-BD30-428A-ABDB-10D47C218287}">
      <dsp:nvSpPr>
        <dsp:cNvPr id="0" name=""/>
        <dsp:cNvSpPr/>
      </dsp:nvSpPr>
      <dsp:spPr>
        <a:xfrm>
          <a:off x="0" y="2367166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Telofase</a:t>
          </a:r>
          <a:endParaRPr lang="nl-NL" sz="2900" kern="1200"/>
        </a:p>
      </dsp:txBody>
      <dsp:txXfrm>
        <a:off x="33955" y="2401121"/>
        <a:ext cx="2020322" cy="6276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3B36-2ED0-472E-B625-229B105A2ED0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Fasen van de celdeling in woorden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5476-517E-4A65-BE3E-FE714740BC8C}">
      <dsp:nvSpPr>
        <dsp:cNvPr id="0" name=""/>
        <dsp:cNvSpPr/>
      </dsp:nvSpPr>
      <dsp:spPr>
        <a:xfrm>
          <a:off x="0" y="44945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Profase: verdubbelde en gespiraliseerde chromosomen worden zichtbaar</a:t>
          </a:r>
          <a:endParaRPr lang="nl-NL" sz="2400" kern="1200"/>
        </a:p>
      </dsp:txBody>
      <dsp:txXfrm>
        <a:off x="46606" y="496058"/>
        <a:ext cx="5533756" cy="861507"/>
      </dsp:txXfrm>
    </dsp:sp>
    <dsp:sp modelId="{966AD42D-3DCA-4EEE-925E-E020EA3EFE8C}">
      <dsp:nvSpPr>
        <dsp:cNvPr id="0" name=""/>
        <dsp:cNvSpPr/>
      </dsp:nvSpPr>
      <dsp:spPr>
        <a:xfrm>
          <a:off x="0" y="147329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Metafase: verdubbelde chromosomen liggen in equatoriaal vlak (afb)</a:t>
          </a:r>
          <a:endParaRPr lang="nl-NL" sz="2400" kern="1200" dirty="0"/>
        </a:p>
      </dsp:txBody>
      <dsp:txXfrm>
        <a:off x="46606" y="1519898"/>
        <a:ext cx="5533756" cy="861507"/>
      </dsp:txXfrm>
    </dsp:sp>
    <dsp:sp modelId="{6DA9F1C0-D685-4820-AA07-B0D610D98E7A}">
      <dsp:nvSpPr>
        <dsp:cNvPr id="0" name=""/>
        <dsp:cNvSpPr/>
      </dsp:nvSpPr>
      <dsp:spPr>
        <a:xfrm>
          <a:off x="0" y="249713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Anafase</a:t>
          </a:r>
          <a:r>
            <a:rPr lang="nl-NL" sz="2400" kern="1200" dirty="0" smtClean="0"/>
            <a:t>: draden van delingsspoel trekken chromosomen uit elkaar naar de polen</a:t>
          </a:r>
          <a:endParaRPr lang="nl-NL" sz="2400" kern="1200" dirty="0"/>
        </a:p>
      </dsp:txBody>
      <dsp:txXfrm>
        <a:off x="46606" y="2543738"/>
        <a:ext cx="5533756" cy="861507"/>
      </dsp:txXfrm>
    </dsp:sp>
    <dsp:sp modelId="{F0540DDF-9369-4C90-A46C-EE243A3F0D91}">
      <dsp:nvSpPr>
        <dsp:cNvPr id="0" name=""/>
        <dsp:cNvSpPr/>
      </dsp:nvSpPr>
      <dsp:spPr>
        <a:xfrm>
          <a:off x="0" y="352097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Telofase</a:t>
          </a:r>
          <a:r>
            <a:rPr lang="nl-NL" sz="2400" kern="1200" dirty="0" smtClean="0"/>
            <a:t>: chromosomen </a:t>
          </a:r>
          <a:r>
            <a:rPr lang="nl-NL" sz="2400" kern="1200" dirty="0" err="1" smtClean="0"/>
            <a:t>ontspiraliseren</a:t>
          </a:r>
          <a:r>
            <a:rPr lang="nl-NL" sz="2400" kern="1200" dirty="0" smtClean="0"/>
            <a:t> en worden weer onzichtbaar</a:t>
          </a:r>
          <a:endParaRPr lang="nl-NL" sz="2400" kern="1200" dirty="0"/>
        </a:p>
      </dsp:txBody>
      <dsp:txXfrm>
        <a:off x="46606" y="3567578"/>
        <a:ext cx="5533756" cy="8615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2154-264D-4900-9098-101AAE88C2F1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Metafase: chromosomen zichtbaar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43E0B-2ECC-4843-87F5-783C40EB7A61}">
      <dsp:nvSpPr>
        <dsp:cNvPr id="0" name=""/>
        <dsp:cNvSpPr/>
      </dsp:nvSpPr>
      <dsp:spPr>
        <a:xfrm>
          <a:off x="0" y="0"/>
          <a:ext cx="6920994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Fixatie van metafase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maken van karyogram</a:t>
          </a:r>
          <a:endParaRPr lang="nl-NL" sz="2600" kern="1200"/>
        </a:p>
      </dsp:txBody>
      <dsp:txXfrm>
        <a:off x="30442" y="30442"/>
        <a:ext cx="6860110" cy="562726"/>
      </dsp:txXfrm>
    </dsp:sp>
    <dsp:sp modelId="{639C9DC2-CA7A-4DE3-98F7-CB5CF8222581}">
      <dsp:nvSpPr>
        <dsp:cNvPr id="0" name=""/>
        <dsp:cNvSpPr/>
      </dsp:nvSpPr>
      <dsp:spPr>
        <a:xfrm>
          <a:off x="0" y="699812"/>
          <a:ext cx="6920994" cy="62361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Karyogram is een chromosomenprotret</a:t>
          </a:r>
          <a:endParaRPr lang="nl-NL" sz="2600" kern="1200"/>
        </a:p>
      </dsp:txBody>
      <dsp:txXfrm>
        <a:off x="30442" y="730254"/>
        <a:ext cx="6860110" cy="5627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F2ADF-C307-4DDF-8F07-0CB503E48CA0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smtClean="0"/>
            <a:t>Celdeling plantaardige / dierlijke cellen</a:t>
          </a:r>
          <a:endParaRPr lang="nl-NL" sz="3800" kern="1200"/>
        </a:p>
      </dsp:txBody>
      <dsp:txXfrm>
        <a:off x="44492" y="160277"/>
        <a:ext cx="81406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05F74-211A-480C-BFC3-776028E598C3}">
      <dsp:nvSpPr>
        <dsp:cNvPr id="0" name=""/>
        <dsp:cNvSpPr/>
      </dsp:nvSpPr>
      <dsp:spPr>
        <a:xfrm>
          <a:off x="0" y="0"/>
          <a:ext cx="7088832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300" kern="1200" dirty="0" smtClean="0"/>
            <a:t>§ 3.1 t/m 3.3 Vermeerdering van cellen</a:t>
          </a:r>
          <a:endParaRPr lang="nl-NL" sz="3300" kern="1200" dirty="0"/>
        </a:p>
      </dsp:txBody>
      <dsp:txXfrm>
        <a:off x="38638" y="38638"/>
        <a:ext cx="7011556" cy="71422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382F3-CC09-4E8B-A90D-261221D23699}">
      <dsp:nvSpPr>
        <dsp:cNvPr id="0" name=""/>
        <dsp:cNvSpPr/>
      </dsp:nvSpPr>
      <dsp:spPr>
        <a:xfrm>
          <a:off x="0" y="1321"/>
          <a:ext cx="7776864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Plantaardige cellen: vorming van een middenlamel</a:t>
          </a:r>
          <a:endParaRPr lang="nl-NL" sz="2600" kern="1200"/>
        </a:p>
      </dsp:txBody>
      <dsp:txXfrm>
        <a:off x="30442" y="31763"/>
        <a:ext cx="7715980" cy="562726"/>
      </dsp:txXfrm>
    </dsp:sp>
    <dsp:sp modelId="{D30334D3-86A3-41CB-A46A-254FC532CBF6}">
      <dsp:nvSpPr>
        <dsp:cNvPr id="0" name=""/>
        <dsp:cNvSpPr/>
      </dsp:nvSpPr>
      <dsp:spPr>
        <a:xfrm>
          <a:off x="0" y="699811"/>
          <a:ext cx="7776864" cy="62361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Dierlijke cellen: celdeling door insnoering</a:t>
          </a:r>
          <a:endParaRPr lang="nl-NL" sz="2600" kern="1200"/>
        </a:p>
      </dsp:txBody>
      <dsp:txXfrm>
        <a:off x="30442" y="730253"/>
        <a:ext cx="7715980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6046B-1811-4CB3-88A8-67E0EDB8629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Vermeerdering van cellen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73551-8258-44BB-92BF-0068DDCDC007}">
      <dsp:nvSpPr>
        <dsp:cNvPr id="0" name=""/>
        <dsp:cNvSpPr/>
      </dsp:nvSpPr>
      <dsp:spPr>
        <a:xfrm>
          <a:off x="0" y="96119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Klievingsdelingen: bevruchte eicel</a:t>
          </a:r>
          <a:endParaRPr lang="nl-NL" sz="2300" kern="1200" dirty="0"/>
        </a:p>
      </dsp:txBody>
      <dsp:txXfrm>
        <a:off x="26930" y="123049"/>
        <a:ext cx="5850796" cy="497795"/>
      </dsp:txXfrm>
    </dsp:sp>
    <dsp:sp modelId="{59F098D4-8362-490C-B453-0508810A11D3}">
      <dsp:nvSpPr>
        <dsp:cNvPr id="0" name=""/>
        <dsp:cNvSpPr/>
      </dsp:nvSpPr>
      <dsp:spPr>
        <a:xfrm>
          <a:off x="0" y="714014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Totale grootte gelijk </a:t>
          </a:r>
          <a:r>
            <a:rPr lang="nl-NL" sz="2300" kern="1200" smtClean="0">
              <a:sym typeface="Wingdings"/>
            </a:rPr>
            <a:t></a:t>
          </a:r>
          <a:r>
            <a:rPr lang="nl-NL" sz="2300" kern="1200" smtClean="0"/>
            <a:t> gedeelde cellen kleiner</a:t>
          </a:r>
          <a:endParaRPr lang="nl-NL" sz="2300" kern="1200"/>
        </a:p>
      </dsp:txBody>
      <dsp:txXfrm>
        <a:off x="26930" y="740944"/>
        <a:ext cx="5850796" cy="497795"/>
      </dsp:txXfrm>
    </dsp:sp>
    <dsp:sp modelId="{0FDAE1A2-CEA7-4143-9225-5E411683FE58}">
      <dsp:nvSpPr>
        <dsp:cNvPr id="0" name=""/>
        <dsp:cNvSpPr/>
      </dsp:nvSpPr>
      <dsp:spPr>
        <a:xfrm>
          <a:off x="0" y="1331909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Meercelligen</a:t>
          </a:r>
          <a:r>
            <a:rPr lang="nl-NL" sz="2300" kern="1200" dirty="0" smtClean="0"/>
            <a:t>: delende cellen in ‘deelweefsels’ </a:t>
          </a:r>
          <a:endParaRPr lang="nl-NL" sz="2300" kern="1200" dirty="0"/>
        </a:p>
      </dsp:txBody>
      <dsp:txXfrm>
        <a:off x="26930" y="1358839"/>
        <a:ext cx="5850796" cy="497795"/>
      </dsp:txXfrm>
    </dsp:sp>
    <dsp:sp modelId="{9A63854D-DB3E-4907-B093-423DEFC05B81}">
      <dsp:nvSpPr>
        <dsp:cNvPr id="0" name=""/>
        <dsp:cNvSpPr/>
      </dsp:nvSpPr>
      <dsp:spPr>
        <a:xfrm>
          <a:off x="0" y="1949805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Gespecialiseerde cellen delen meestal niet</a:t>
          </a:r>
          <a:endParaRPr lang="nl-NL" sz="2300" kern="1200"/>
        </a:p>
      </dsp:txBody>
      <dsp:txXfrm>
        <a:off x="26930" y="1976735"/>
        <a:ext cx="5850796" cy="497795"/>
      </dsp:txXfrm>
    </dsp:sp>
    <dsp:sp modelId="{3DF0C70F-23E7-4BDB-BA1A-3BE0DEFE94FE}">
      <dsp:nvSpPr>
        <dsp:cNvPr id="0" name=""/>
        <dsp:cNvSpPr/>
      </dsp:nvSpPr>
      <dsp:spPr>
        <a:xfrm>
          <a:off x="0" y="2567700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Roodbeenmerg – </a:t>
          </a:r>
          <a:r>
            <a:rPr lang="nl-NL" sz="2300" kern="1200" dirty="0" err="1" smtClean="0"/>
            <a:t>kiemlaag</a:t>
          </a:r>
          <a:r>
            <a:rPr lang="nl-NL" sz="2300" kern="1200" dirty="0" smtClean="0"/>
            <a:t> huid en darmwand </a:t>
          </a:r>
          <a:endParaRPr lang="nl-NL" sz="2300" kern="1200" dirty="0"/>
        </a:p>
      </dsp:txBody>
      <dsp:txXfrm>
        <a:off x="26930" y="2594630"/>
        <a:ext cx="5850796" cy="497795"/>
      </dsp:txXfrm>
    </dsp:sp>
    <dsp:sp modelId="{2C20DA67-5B87-47E5-8D9A-67882D960599}">
      <dsp:nvSpPr>
        <dsp:cNvPr id="0" name=""/>
        <dsp:cNvSpPr/>
      </dsp:nvSpPr>
      <dsp:spPr>
        <a:xfrm>
          <a:off x="0" y="3185595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Groeizone botten – geslachtscellen </a:t>
          </a:r>
          <a:endParaRPr lang="nl-NL" sz="2300" kern="1200" dirty="0"/>
        </a:p>
      </dsp:txBody>
      <dsp:txXfrm>
        <a:off x="26930" y="3212525"/>
        <a:ext cx="5850796" cy="497795"/>
      </dsp:txXfrm>
    </dsp:sp>
    <dsp:sp modelId="{FBC7FC80-A17D-444F-82CB-80283E3F3D58}">
      <dsp:nvSpPr>
        <dsp:cNvPr id="0" name=""/>
        <dsp:cNvSpPr/>
      </dsp:nvSpPr>
      <dsp:spPr>
        <a:xfrm>
          <a:off x="0" y="3803490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Meercelligen: delen = groeien / ontwikkelen</a:t>
          </a:r>
          <a:endParaRPr lang="nl-NL" sz="2300" kern="1200"/>
        </a:p>
      </dsp:txBody>
      <dsp:txXfrm>
        <a:off x="26930" y="3830420"/>
        <a:ext cx="5850796" cy="497795"/>
      </dsp:txXfrm>
    </dsp:sp>
    <dsp:sp modelId="{1F47EC18-286A-45A4-B81D-484836420E22}">
      <dsp:nvSpPr>
        <dsp:cNvPr id="0" name=""/>
        <dsp:cNvSpPr/>
      </dsp:nvSpPr>
      <dsp:spPr>
        <a:xfrm>
          <a:off x="0" y="4421385"/>
          <a:ext cx="5904656" cy="55165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Eencelligen: delen = vermeerderen</a:t>
          </a:r>
          <a:endParaRPr lang="nl-NL" sz="2300" kern="1200"/>
        </a:p>
      </dsp:txBody>
      <dsp:txXfrm>
        <a:off x="26930" y="4448315"/>
        <a:ext cx="5850796" cy="497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2C35-7B6A-4292-B69E-1FE5F66A09F3}">
      <dsp:nvSpPr>
        <dsp:cNvPr id="0" name=""/>
        <dsp:cNvSpPr/>
      </dsp:nvSpPr>
      <dsp:spPr>
        <a:xfrm>
          <a:off x="0" y="127777"/>
          <a:ext cx="8928992" cy="8874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 smtClean="0"/>
            <a:t>Hoe deelt een cel zich: productie organellen</a:t>
          </a:r>
          <a:endParaRPr lang="nl-NL" sz="3700" kern="1200" dirty="0"/>
        </a:p>
      </dsp:txBody>
      <dsp:txXfrm>
        <a:off x="43321" y="171098"/>
        <a:ext cx="8842350" cy="800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6469-57F5-4CC8-88CE-F4D457283A7C}">
      <dsp:nvSpPr>
        <dsp:cNvPr id="0" name=""/>
        <dsp:cNvSpPr/>
      </dsp:nvSpPr>
      <dsp:spPr>
        <a:xfrm>
          <a:off x="0" y="316145"/>
          <a:ext cx="8229600" cy="671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Organellen worden gelijk over twee cellen verdeeld</a:t>
          </a:r>
          <a:endParaRPr lang="nl-NL" sz="2800" kern="1200"/>
        </a:p>
      </dsp:txBody>
      <dsp:txXfrm>
        <a:off x="32784" y="348929"/>
        <a:ext cx="8164032" cy="606012"/>
      </dsp:txXfrm>
    </dsp:sp>
    <dsp:sp modelId="{CFB71806-8744-4779-A91D-BE97FE0A4A32}">
      <dsp:nvSpPr>
        <dsp:cNvPr id="0" name=""/>
        <dsp:cNvSpPr/>
      </dsp:nvSpPr>
      <dsp:spPr>
        <a:xfrm>
          <a:off x="0" y="1068366"/>
          <a:ext cx="8229600" cy="67158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Mitochondriën en chloroplasten kunnen zichzelf delen</a:t>
          </a:r>
          <a:endParaRPr lang="nl-NL" sz="2800" kern="1200" dirty="0"/>
        </a:p>
      </dsp:txBody>
      <dsp:txXfrm>
        <a:off x="32784" y="1101150"/>
        <a:ext cx="8164032" cy="606012"/>
      </dsp:txXfrm>
    </dsp:sp>
    <dsp:sp modelId="{9AA40D0C-30E6-4302-8FBE-A32B776C6C06}">
      <dsp:nvSpPr>
        <dsp:cNvPr id="0" name=""/>
        <dsp:cNvSpPr/>
      </dsp:nvSpPr>
      <dsp:spPr>
        <a:xfrm>
          <a:off x="0" y="1820586"/>
          <a:ext cx="8229600" cy="6715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Nieuwe cellen maken organellen bij</a:t>
          </a:r>
          <a:endParaRPr lang="nl-NL" sz="2800" kern="1200" dirty="0"/>
        </a:p>
      </dsp:txBody>
      <dsp:txXfrm>
        <a:off x="32784" y="1853370"/>
        <a:ext cx="8164032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FAA1-17C0-4258-88BF-D50E97C23F68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Hoe deelt een cel zich: Celcyclus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53F24-809C-4519-8F24-543B998B2BD9}">
      <dsp:nvSpPr>
        <dsp:cNvPr id="0" name=""/>
        <dsp:cNvSpPr/>
      </dsp:nvSpPr>
      <dsp:spPr>
        <a:xfrm>
          <a:off x="0" y="114749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Kerndeling gaat aan de celdeling vooraf = mitose</a:t>
          </a:r>
          <a:endParaRPr lang="nl-NL" sz="2300" kern="1200" dirty="0"/>
        </a:p>
      </dsp:txBody>
      <dsp:txXfrm>
        <a:off x="44664" y="159413"/>
        <a:ext cx="4169488" cy="825612"/>
      </dsp:txXfrm>
    </dsp:sp>
    <dsp:sp modelId="{9CFBE994-6AC3-4DC7-8418-28DC33CE0362}">
      <dsp:nvSpPr>
        <dsp:cNvPr id="0" name=""/>
        <dsp:cNvSpPr/>
      </dsp:nvSpPr>
      <dsp:spPr>
        <a:xfrm>
          <a:off x="0" y="1095929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Tijdens mitose worden de chromosomen (DNA) verdubbeld</a:t>
          </a:r>
          <a:endParaRPr lang="nl-NL" sz="2300" kern="1200" dirty="0"/>
        </a:p>
      </dsp:txBody>
      <dsp:txXfrm>
        <a:off x="44664" y="1140593"/>
        <a:ext cx="4169488" cy="825612"/>
      </dsp:txXfrm>
    </dsp:sp>
    <dsp:sp modelId="{F0E6805E-446D-4E45-817A-AED2313672BB}">
      <dsp:nvSpPr>
        <dsp:cNvPr id="0" name=""/>
        <dsp:cNvSpPr/>
      </dsp:nvSpPr>
      <dsp:spPr>
        <a:xfrm>
          <a:off x="0" y="2077109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Informatie over erfelijke eigenschappen gekopieerd</a:t>
          </a:r>
          <a:endParaRPr lang="nl-NL" sz="2300" kern="1200" dirty="0"/>
        </a:p>
      </dsp:txBody>
      <dsp:txXfrm>
        <a:off x="44664" y="2121773"/>
        <a:ext cx="4169488" cy="825612"/>
      </dsp:txXfrm>
    </dsp:sp>
    <dsp:sp modelId="{09C47619-A540-4A9D-BBB6-02DCAD6F2F65}">
      <dsp:nvSpPr>
        <dsp:cNvPr id="0" name=""/>
        <dsp:cNvSpPr/>
      </dsp:nvSpPr>
      <dsp:spPr>
        <a:xfrm>
          <a:off x="0" y="3058290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Verdubbeling chromosomen (DNA) in de interfase</a:t>
          </a:r>
          <a:endParaRPr lang="nl-NL" sz="2300" kern="1200" dirty="0"/>
        </a:p>
      </dsp:txBody>
      <dsp:txXfrm>
        <a:off x="44664" y="3102954"/>
        <a:ext cx="4169488" cy="825612"/>
      </dsp:txXfrm>
    </dsp:sp>
    <dsp:sp modelId="{6D9F7B84-13EE-49BE-8DCE-88C61037DC39}">
      <dsp:nvSpPr>
        <dsp:cNvPr id="0" name=""/>
        <dsp:cNvSpPr/>
      </dsp:nvSpPr>
      <dsp:spPr>
        <a:xfrm>
          <a:off x="0" y="4039470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Chromosomen worden in proces van celdeling zichtbaar</a:t>
          </a:r>
          <a:endParaRPr lang="nl-NL" sz="2300" kern="1200" dirty="0"/>
        </a:p>
      </dsp:txBody>
      <dsp:txXfrm>
        <a:off x="44664" y="4084134"/>
        <a:ext cx="4169488" cy="825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F23F0-5D31-438E-89ED-D0A506B7DCE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DNA replicatie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3A44-1EC8-4498-B149-CAB29314675A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7909C-4EFA-4ECA-9323-C7BCF13580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7909C-4EFA-4ECA-9323-C7BCF13580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82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2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1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81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5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5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2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54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1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9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chemeClr val="accent3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98A0-AF20-4614-A398-07AFE612A81C}" type="datetimeFigureOut">
              <a:rPr lang="nl-NL" smtClean="0"/>
              <a:t>30-9-2013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40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8235099"/>
              </p:ext>
            </p:extLst>
          </p:nvPr>
        </p:nvGraphicFramePr>
        <p:xfrm>
          <a:off x="179512" y="1853605"/>
          <a:ext cx="8640960" cy="174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7413311"/>
              </p:ext>
            </p:extLst>
          </p:nvPr>
        </p:nvGraphicFramePr>
        <p:xfrm>
          <a:off x="1011560" y="3861048"/>
          <a:ext cx="7088832" cy="8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552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01627"/>
            <a:ext cx="2160240" cy="15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2" y="5001627"/>
            <a:ext cx="3333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964330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82029"/>
              </p:ext>
            </p:extLst>
          </p:nvPr>
        </p:nvGraphicFramePr>
        <p:xfrm>
          <a:off x="683568" y="1600201"/>
          <a:ext cx="7776864" cy="13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9" y="4820414"/>
            <a:ext cx="4171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38" y="3068960"/>
            <a:ext cx="4652827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396303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498798"/>
              </p:ext>
            </p:extLst>
          </p:nvPr>
        </p:nvGraphicFramePr>
        <p:xfrm>
          <a:off x="395536" y="1574839"/>
          <a:ext cx="590465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2828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6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5188521"/>
              </p:ext>
            </p:extLst>
          </p:nvPr>
        </p:nvGraphicFramePr>
        <p:xfrm>
          <a:off x="107504" y="274638"/>
          <a:ext cx="89289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41285"/>
              </p:ext>
            </p:extLst>
          </p:nvPr>
        </p:nvGraphicFramePr>
        <p:xfrm>
          <a:off x="467544" y="1412777"/>
          <a:ext cx="82296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http://www.brusselsgenetics.be/media/images/Illustraties/ill-5_ori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844429" cy="25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13854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73461"/>
              </p:ext>
            </p:extLst>
          </p:nvPr>
        </p:nvGraphicFramePr>
        <p:xfrm>
          <a:off x="323528" y="1556792"/>
          <a:ext cx="425881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036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8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83221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42333"/>
              </p:ext>
            </p:extLst>
          </p:nvPr>
        </p:nvGraphicFramePr>
        <p:xfrm>
          <a:off x="323528" y="1484784"/>
          <a:ext cx="447484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870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29117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43647"/>
              </p:ext>
            </p:extLst>
          </p:nvPr>
        </p:nvGraphicFramePr>
        <p:xfrm>
          <a:off x="1322189" y="1556792"/>
          <a:ext cx="6336704" cy="19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7894"/>
            <a:ext cx="7469930" cy="30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19671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7144"/>
              </p:ext>
            </p:extLst>
          </p:nvPr>
        </p:nvGraphicFramePr>
        <p:xfrm>
          <a:off x="6876256" y="2566755"/>
          <a:ext cx="2088232" cy="309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5024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00396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10804"/>
              </p:ext>
            </p:extLst>
          </p:nvPr>
        </p:nvGraphicFramePr>
        <p:xfrm>
          <a:off x="457200" y="1600200"/>
          <a:ext cx="562696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27951"/>
            <a:ext cx="2465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45394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46582"/>
              </p:ext>
            </p:extLst>
          </p:nvPr>
        </p:nvGraphicFramePr>
        <p:xfrm>
          <a:off x="1109385" y="1484784"/>
          <a:ext cx="6920994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6123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298</Words>
  <Application>Microsoft Office PowerPoint</Application>
  <PresentationFormat>Diavoorstelling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10</cp:revision>
  <dcterms:created xsi:type="dcterms:W3CDTF">2013-09-17T18:15:38Z</dcterms:created>
  <dcterms:modified xsi:type="dcterms:W3CDTF">2013-09-30T12:35:33Z</dcterms:modified>
</cp:coreProperties>
</file>